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7.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8.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comments/modernComment_1C4_C102DC56.xml" ContentType="application/vnd.ms-powerpoint.comments+xml"/>
  <Override PartName="/ppt/comments/modernComment_1ED_437BD24.xml" ContentType="application/vnd.ms-powerpoint.comments+xml"/>
  <Override PartName="/ppt/notesSlides/notesSlide2.xml" ContentType="application/vnd.openxmlformats-officedocument.presentationml.notesSlide+xml"/>
  <Override PartName="/ppt/comments/modernComment_1DE_A51DD96F.xml" ContentType="application/vnd.ms-powerpoint.comments+xml"/>
  <Override PartName="/ppt/comments/modernComment_15E_5110A4C4.xml" ContentType="application/vnd.ms-powerpoint.comments+xml"/>
  <Override PartName="/ppt/notesSlides/notesSlide3.xml" ContentType="application/vnd.openxmlformats-officedocument.presentationml.notesSlide+xml"/>
  <Override PartName="/ppt/comments/modernComment_1D2_4E89DCEF.xml" ContentType="application/vnd.ms-powerpoint.comments+xml"/>
  <Override PartName="/ppt/notesSlides/notesSlide4.xml" ContentType="application/vnd.openxmlformats-officedocument.presentationml.notesSlide+xml"/>
  <Override PartName="/ppt/comments/modernComment_1D3_539D0C01.xml" ContentType="application/vnd.ms-powerpoint.comments+xml"/>
  <Override PartName="/ppt/comments/modernComment_163_647404D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1EB_95EC7005.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4"/>
    <p:sldMasterId id="2147484165" r:id="rId5"/>
    <p:sldMasterId id="2147484863" r:id="rId6"/>
    <p:sldMasterId id="2147485071" r:id="rId7"/>
    <p:sldMasterId id="2147485115" r:id="rId8"/>
    <p:sldMasterId id="2147485513" r:id="rId9"/>
    <p:sldMasterId id="2147485662" r:id="rId10"/>
    <p:sldMasterId id="2147485804" r:id="rId11"/>
    <p:sldMasterId id="2147486660" r:id="rId12"/>
  </p:sldMasterIdLst>
  <p:notesMasterIdLst>
    <p:notesMasterId r:id="rId49"/>
  </p:notesMasterIdLst>
  <p:handoutMasterIdLst>
    <p:handoutMasterId r:id="rId50"/>
  </p:handoutMasterIdLst>
  <p:sldIdLst>
    <p:sldId id="257" r:id="rId13"/>
    <p:sldId id="452" r:id="rId14"/>
    <p:sldId id="493" r:id="rId15"/>
    <p:sldId id="478" r:id="rId16"/>
    <p:sldId id="350" r:id="rId17"/>
    <p:sldId id="466" r:id="rId18"/>
    <p:sldId id="467" r:id="rId19"/>
    <p:sldId id="355" r:id="rId20"/>
    <p:sldId id="356" r:id="rId21"/>
    <p:sldId id="485" r:id="rId22"/>
    <p:sldId id="373" r:id="rId23"/>
    <p:sldId id="374" r:id="rId24"/>
    <p:sldId id="486" r:id="rId25"/>
    <p:sldId id="360" r:id="rId26"/>
    <p:sldId id="488" r:id="rId27"/>
    <p:sldId id="381" r:id="rId28"/>
    <p:sldId id="361" r:id="rId29"/>
    <p:sldId id="484" r:id="rId30"/>
    <p:sldId id="489" r:id="rId31"/>
    <p:sldId id="390" r:id="rId32"/>
    <p:sldId id="470" r:id="rId33"/>
    <p:sldId id="471" r:id="rId34"/>
    <p:sldId id="492" r:id="rId35"/>
    <p:sldId id="459" r:id="rId36"/>
    <p:sldId id="455" r:id="rId37"/>
    <p:sldId id="468" r:id="rId38"/>
    <p:sldId id="456" r:id="rId39"/>
    <p:sldId id="394" r:id="rId40"/>
    <p:sldId id="395" r:id="rId41"/>
    <p:sldId id="396" r:id="rId42"/>
    <p:sldId id="397" r:id="rId43"/>
    <p:sldId id="406" r:id="rId44"/>
    <p:sldId id="491" r:id="rId45"/>
    <p:sldId id="457" r:id="rId46"/>
    <p:sldId id="407" r:id="rId47"/>
    <p:sldId id="445" r:id="rId48"/>
  </p:sldIdLst>
  <p:sldSz cx="12192000" cy="6858000"/>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zione" id="{DE3E3167-2577-4C4A-9E07-675DEFE25CA7}">
          <p14:sldIdLst>
            <p14:sldId id="257"/>
            <p14:sldId id="452"/>
            <p14:sldId id="493"/>
            <p14:sldId id="478"/>
            <p14:sldId id="350"/>
            <p14:sldId id="466"/>
            <p14:sldId id="467"/>
            <p14:sldId id="355"/>
            <p14:sldId id="356"/>
            <p14:sldId id="485"/>
            <p14:sldId id="373"/>
            <p14:sldId id="374"/>
            <p14:sldId id="486"/>
            <p14:sldId id="360"/>
            <p14:sldId id="488"/>
            <p14:sldId id="381"/>
            <p14:sldId id="361"/>
            <p14:sldId id="484"/>
            <p14:sldId id="489"/>
            <p14:sldId id="390"/>
            <p14:sldId id="470"/>
            <p14:sldId id="471"/>
            <p14:sldId id="492"/>
            <p14:sldId id="459"/>
            <p14:sldId id="455"/>
            <p14:sldId id="468"/>
            <p14:sldId id="456"/>
            <p14:sldId id="394"/>
            <p14:sldId id="395"/>
            <p14:sldId id="396"/>
            <p14:sldId id="397"/>
            <p14:sldId id="406"/>
            <p14:sldId id="491"/>
            <p14:sldId id="457"/>
            <p14:sldId id="407"/>
            <p14:sldId id="445"/>
          </p14:sldIdLst>
        </p14:section>
        <p14:section name="Escluse" id="{DD03D118-5CC5-4EC3-8B49-B3738B088DF7}">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BF672F-F115-5807-11F7-C9BB37A3A488}" name="Thomas Carrassi" initials="TC" userId="389c1c17c5282781"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rancesco Tarantini" initials="FT" lastIdx="12" clrIdx="0"/>
  <p:cmAuthor id="2" name="Alessandro Rossi" initials="AR"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EFCFF"/>
    <a:srgbClr val="EFF3F5"/>
    <a:srgbClr val="DDF9FF"/>
    <a:srgbClr val="0D3E5E"/>
    <a:srgbClr val="04AC2C"/>
    <a:srgbClr val="58AC04"/>
    <a:srgbClr val="2FF5E7"/>
    <a:srgbClr val="0B4687"/>
    <a:srgbClr val="43E1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4CB686-F636-495C-A5CD-1F6A9F0114B1}" v="374" dt="2022-04-25T15:38:48.341"/>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202B0CA-FC54-4496-8BCA-5EF66A818D29}" styleName="Stile 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11" autoAdjust="0"/>
    <p:restoredTop sz="88906" autoAdjust="0"/>
  </p:normalViewPr>
  <p:slideViewPr>
    <p:cSldViewPr snapToGrid="0" showGuides="1">
      <p:cViewPr varScale="1">
        <p:scale>
          <a:sx n="35" d="100"/>
          <a:sy n="35" d="100"/>
        </p:scale>
        <p:origin x="56" y="492"/>
      </p:cViewPr>
      <p:guideLst>
        <p:guide orient="horz" pos="2183"/>
        <p:guide pos="3840"/>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Carrassi" userId="389c1c17c5282781" providerId="LiveId" clId="{B94CB686-F636-495C-A5CD-1F6A9F0114B1}"/>
    <pc:docChg chg="undo custSel addSld delSld modSld sldOrd delMainMaster modSection">
      <pc:chgData name="Thomas Carrassi" userId="389c1c17c5282781" providerId="LiveId" clId="{B94CB686-F636-495C-A5CD-1F6A9F0114B1}" dt="2022-04-25T15:45:44.006" v="2003" actId="2696"/>
      <pc:docMkLst>
        <pc:docMk/>
      </pc:docMkLst>
      <pc:sldChg chg="delSp modSp mod">
        <pc:chgData name="Thomas Carrassi" userId="389c1c17c5282781" providerId="LiveId" clId="{B94CB686-F636-495C-A5CD-1F6A9F0114B1}" dt="2022-04-20T13:42:53.919" v="1396" actId="1076"/>
        <pc:sldMkLst>
          <pc:docMk/>
          <pc:sldMk cId="632679866" sldId="257"/>
        </pc:sldMkLst>
        <pc:picChg chg="del">
          <ac:chgData name="Thomas Carrassi" userId="389c1c17c5282781" providerId="LiveId" clId="{B94CB686-F636-495C-A5CD-1F6A9F0114B1}" dt="2022-04-20T13:42:49.406" v="1395" actId="21"/>
          <ac:picMkLst>
            <pc:docMk/>
            <pc:sldMk cId="632679866" sldId="257"/>
            <ac:picMk id="5" creationId="{6372A3F9-F8B6-45E7-8C9A-B9F3F2915B55}"/>
          </ac:picMkLst>
        </pc:picChg>
        <pc:picChg chg="mod">
          <ac:chgData name="Thomas Carrassi" userId="389c1c17c5282781" providerId="LiveId" clId="{B94CB686-F636-495C-A5CD-1F6A9F0114B1}" dt="2022-04-20T13:42:53.919" v="1396" actId="1076"/>
          <ac:picMkLst>
            <pc:docMk/>
            <pc:sldMk cId="632679866" sldId="257"/>
            <ac:picMk id="9" creationId="{E8328130-2D1E-4831-A9B2-22AFFDABFA49}"/>
          </ac:picMkLst>
        </pc:picChg>
      </pc:sldChg>
      <pc:sldChg chg="addSp delSp modSp del mod ord">
        <pc:chgData name="Thomas Carrassi" userId="389c1c17c5282781" providerId="LiveId" clId="{B94CB686-F636-495C-A5CD-1F6A9F0114B1}" dt="2022-04-25T15:45:44.006" v="2003" actId="2696"/>
        <pc:sldMkLst>
          <pc:docMk/>
          <pc:sldMk cId="464611696" sldId="351"/>
        </pc:sldMkLst>
        <pc:spChg chg="mod">
          <ac:chgData name="Thomas Carrassi" userId="389c1c17c5282781" providerId="LiveId" clId="{B94CB686-F636-495C-A5CD-1F6A9F0114B1}" dt="2022-04-25T13:42:33.868" v="1833" actId="403"/>
          <ac:spMkLst>
            <pc:docMk/>
            <pc:sldMk cId="464611696" sldId="351"/>
            <ac:spMk id="3" creationId="{B3C66596-022A-4A6D-A550-394F9BE4F0DD}"/>
          </ac:spMkLst>
        </pc:spChg>
        <pc:spChg chg="mod">
          <ac:chgData name="Thomas Carrassi" userId="389c1c17c5282781" providerId="LiveId" clId="{B94CB686-F636-495C-A5CD-1F6A9F0114B1}" dt="2022-04-25T12:50:17.158" v="1424" actId="20577"/>
          <ac:spMkLst>
            <pc:docMk/>
            <pc:sldMk cId="464611696" sldId="351"/>
            <ac:spMk id="20" creationId="{04BB3A7E-EB13-4F88-BC93-A90DE118452B}"/>
          </ac:spMkLst>
        </pc:spChg>
        <pc:spChg chg="mod">
          <ac:chgData name="Thomas Carrassi" userId="389c1c17c5282781" providerId="LiveId" clId="{B94CB686-F636-495C-A5CD-1F6A9F0114B1}" dt="2022-04-25T13:41:18.714" v="1817" actId="1076"/>
          <ac:spMkLst>
            <pc:docMk/>
            <pc:sldMk cId="464611696" sldId="351"/>
            <ac:spMk id="26" creationId="{41F71254-5E88-44BB-BAC6-D1CE8A770CCC}"/>
          </ac:spMkLst>
        </pc:spChg>
        <pc:picChg chg="add del mod">
          <ac:chgData name="Thomas Carrassi" userId="389c1c17c5282781" providerId="LiveId" clId="{B94CB686-F636-495C-A5CD-1F6A9F0114B1}" dt="2022-04-25T13:42:20.600" v="1829" actId="478"/>
          <ac:picMkLst>
            <pc:docMk/>
            <pc:sldMk cId="464611696" sldId="351"/>
            <ac:picMk id="5122" creationId="{15F4C11C-CC6E-4C87-B64F-7FCA2649F392}"/>
          </ac:picMkLst>
        </pc:picChg>
      </pc:sldChg>
      <pc:sldChg chg="modSp mod">
        <pc:chgData name="Thomas Carrassi" userId="389c1c17c5282781" providerId="LiveId" clId="{B94CB686-F636-495C-A5CD-1F6A9F0114B1}" dt="2022-04-20T13:17:57.419" v="1278" actId="1076"/>
        <pc:sldMkLst>
          <pc:docMk/>
          <pc:sldMk cId="926623107" sldId="354"/>
        </pc:sldMkLst>
        <pc:spChg chg="mod ord">
          <ac:chgData name="Thomas Carrassi" userId="389c1c17c5282781" providerId="LiveId" clId="{B94CB686-F636-495C-A5CD-1F6A9F0114B1}" dt="2022-04-20T13:17:55.646" v="1277" actId="167"/>
          <ac:spMkLst>
            <pc:docMk/>
            <pc:sldMk cId="926623107" sldId="354"/>
            <ac:spMk id="27" creationId="{4A004612-B946-4F98-8917-B62D1EC1F6E0}"/>
          </ac:spMkLst>
        </pc:spChg>
        <pc:picChg chg="mod">
          <ac:chgData name="Thomas Carrassi" userId="389c1c17c5282781" providerId="LiveId" clId="{B94CB686-F636-495C-A5CD-1F6A9F0114B1}" dt="2022-04-20T13:17:57.419" v="1278" actId="1076"/>
          <ac:picMkLst>
            <pc:docMk/>
            <pc:sldMk cId="926623107" sldId="354"/>
            <ac:picMk id="41" creationId="{06574AAA-30CA-484A-B38B-64EC45A06E73}"/>
          </ac:picMkLst>
        </pc:picChg>
      </pc:sldChg>
      <pc:sldChg chg="modSp mod">
        <pc:chgData name="Thomas Carrassi" userId="389c1c17c5282781" providerId="LiveId" clId="{B94CB686-F636-495C-A5CD-1F6A9F0114B1}" dt="2022-04-25T12:50:29.326" v="1433" actId="20577"/>
        <pc:sldMkLst>
          <pc:docMk/>
          <pc:sldMk cId="1656033204" sldId="356"/>
        </pc:sldMkLst>
        <pc:spChg chg="mod">
          <ac:chgData name="Thomas Carrassi" userId="389c1c17c5282781" providerId="LiveId" clId="{B94CB686-F636-495C-A5CD-1F6A9F0114B1}" dt="2022-04-20T10:18:25.347" v="80" actId="20577"/>
          <ac:spMkLst>
            <pc:docMk/>
            <pc:sldMk cId="1656033204" sldId="356"/>
            <ac:spMk id="13" creationId="{E001952E-F12A-4AF3-A2F2-A7730C00425B}"/>
          </ac:spMkLst>
        </pc:spChg>
        <pc:spChg chg="mod">
          <ac:chgData name="Thomas Carrassi" userId="389c1c17c5282781" providerId="LiveId" clId="{B94CB686-F636-495C-A5CD-1F6A9F0114B1}" dt="2022-04-25T12:50:29.326" v="1433" actId="20577"/>
          <ac:spMkLst>
            <pc:docMk/>
            <pc:sldMk cId="1656033204" sldId="356"/>
            <ac:spMk id="15" creationId="{0085E875-1392-4381-8A5A-620AEFBBEDF6}"/>
          </ac:spMkLst>
        </pc:spChg>
      </pc:sldChg>
      <pc:sldChg chg="addSp delSp modSp mod delAnim modAnim">
        <pc:chgData name="Thomas Carrassi" userId="389c1c17c5282781" providerId="LiveId" clId="{B94CB686-F636-495C-A5CD-1F6A9F0114B1}" dt="2022-04-20T13:08:51.107" v="1253"/>
        <pc:sldMkLst>
          <pc:docMk/>
          <pc:sldMk cId="1818656087" sldId="360"/>
        </pc:sldMkLst>
        <pc:grpChg chg="del">
          <ac:chgData name="Thomas Carrassi" userId="389c1c17c5282781" providerId="LiveId" clId="{B94CB686-F636-495C-A5CD-1F6A9F0114B1}" dt="2022-04-20T13:08:32.189" v="1246" actId="478"/>
          <ac:grpSpMkLst>
            <pc:docMk/>
            <pc:sldMk cId="1818656087" sldId="360"/>
            <ac:grpSpMk id="20" creationId="{129C2C65-FA6F-47B7-9C0B-02F594670307}"/>
          </ac:grpSpMkLst>
        </pc:grpChg>
        <pc:picChg chg="mod">
          <ac:chgData name="Thomas Carrassi" userId="389c1c17c5282781" providerId="LiveId" clId="{B94CB686-F636-495C-A5CD-1F6A9F0114B1}" dt="2022-04-20T13:08:48.602" v="1252" actId="1076"/>
          <ac:picMkLst>
            <pc:docMk/>
            <pc:sldMk cId="1818656087" sldId="360"/>
            <ac:picMk id="7" creationId="{C59836D7-6C2C-4185-82D8-6678A3A9428E}"/>
          </ac:picMkLst>
        </pc:picChg>
        <pc:picChg chg="add mod">
          <ac:chgData name="Thomas Carrassi" userId="389c1c17c5282781" providerId="LiveId" clId="{B94CB686-F636-495C-A5CD-1F6A9F0114B1}" dt="2022-04-20T13:08:45.547" v="1251" actId="1076"/>
          <ac:picMkLst>
            <pc:docMk/>
            <pc:sldMk cId="1818656087" sldId="360"/>
            <ac:picMk id="32" creationId="{8D7879C4-1E3A-4095-8058-0A0FE9E4015D}"/>
          </ac:picMkLst>
        </pc:picChg>
      </pc:sldChg>
      <pc:sldChg chg="addSp delSp modSp mod delAnim modAnim">
        <pc:chgData name="Thomas Carrassi" userId="389c1c17c5282781" providerId="LiveId" clId="{B94CB686-F636-495C-A5CD-1F6A9F0114B1}" dt="2022-04-20T13:02:47.437" v="1175"/>
        <pc:sldMkLst>
          <pc:docMk/>
          <pc:sldMk cId="494935202" sldId="361"/>
        </pc:sldMkLst>
        <pc:spChg chg="add mod">
          <ac:chgData name="Thomas Carrassi" userId="389c1c17c5282781" providerId="LiveId" clId="{B94CB686-F636-495C-A5CD-1F6A9F0114B1}" dt="2022-04-20T12:22:31.619" v="573" actId="1076"/>
          <ac:spMkLst>
            <pc:docMk/>
            <pc:sldMk cId="494935202" sldId="361"/>
            <ac:spMk id="3" creationId="{6184D206-1308-41FE-8604-6ED919EB7866}"/>
          </ac:spMkLst>
        </pc:spChg>
        <pc:spChg chg="add mod">
          <ac:chgData name="Thomas Carrassi" userId="389c1c17c5282781" providerId="LiveId" clId="{B94CB686-F636-495C-A5CD-1F6A9F0114B1}" dt="2022-04-20T12:22:05.599" v="566" actId="6549"/>
          <ac:spMkLst>
            <pc:docMk/>
            <pc:sldMk cId="494935202" sldId="361"/>
            <ac:spMk id="5" creationId="{F3120424-DF62-4230-823E-15A4BD903E56}"/>
          </ac:spMkLst>
        </pc:spChg>
        <pc:spChg chg="add mod">
          <ac:chgData name="Thomas Carrassi" userId="389c1c17c5282781" providerId="LiveId" clId="{B94CB686-F636-495C-A5CD-1F6A9F0114B1}" dt="2022-04-20T12:22:35.919" v="574" actId="1076"/>
          <ac:spMkLst>
            <pc:docMk/>
            <pc:sldMk cId="494935202" sldId="361"/>
            <ac:spMk id="8" creationId="{56DD61E8-021E-4C3D-BED9-A2CE15B660CC}"/>
          </ac:spMkLst>
        </pc:spChg>
        <pc:spChg chg="mod">
          <ac:chgData name="Thomas Carrassi" userId="389c1c17c5282781" providerId="LiveId" clId="{B94CB686-F636-495C-A5CD-1F6A9F0114B1}" dt="2022-04-20T12:35:50.900" v="900" actId="20577"/>
          <ac:spMkLst>
            <pc:docMk/>
            <pc:sldMk cId="494935202" sldId="361"/>
            <ac:spMk id="47" creationId="{66D64AF6-D2DA-4A1A-91A0-9CB700D231F3}"/>
          </ac:spMkLst>
        </pc:spChg>
        <pc:spChg chg="add del mod">
          <ac:chgData name="Thomas Carrassi" userId="389c1c17c5282781" providerId="LiveId" clId="{B94CB686-F636-495C-A5CD-1F6A9F0114B1}" dt="2022-04-20T12:34:39.607" v="864" actId="478"/>
          <ac:spMkLst>
            <pc:docMk/>
            <pc:sldMk cId="494935202" sldId="361"/>
            <ac:spMk id="48" creationId="{37C0C6C8-CDDB-4152-8E0B-191BFBB75A6E}"/>
          </ac:spMkLst>
        </pc:spChg>
        <pc:grpChg chg="del">
          <ac:chgData name="Thomas Carrassi" userId="389c1c17c5282781" providerId="LiveId" clId="{B94CB686-F636-495C-A5CD-1F6A9F0114B1}" dt="2022-04-20T12:16:10.464" v="318" actId="478"/>
          <ac:grpSpMkLst>
            <pc:docMk/>
            <pc:sldMk cId="494935202" sldId="361"/>
            <ac:grpSpMk id="6" creationId="{B246F011-478C-427F-84D6-B42ECFCA72D3}"/>
          </ac:grpSpMkLst>
        </pc:grpChg>
        <pc:picChg chg="mod">
          <ac:chgData name="Thomas Carrassi" userId="389c1c17c5282781" providerId="LiveId" clId="{B94CB686-F636-495C-A5CD-1F6A9F0114B1}" dt="2022-04-20T12:26:31.975" v="596" actId="1076"/>
          <ac:picMkLst>
            <pc:docMk/>
            <pc:sldMk cId="494935202" sldId="361"/>
            <ac:picMk id="29" creationId="{7DB97D61-4FF9-46B8-824F-E261FC7B77F7}"/>
          </ac:picMkLst>
        </pc:picChg>
        <pc:picChg chg="mod">
          <ac:chgData name="Thomas Carrassi" userId="389c1c17c5282781" providerId="LiveId" clId="{B94CB686-F636-495C-A5CD-1F6A9F0114B1}" dt="2022-04-20T12:26:33.620" v="597" actId="1076"/>
          <ac:picMkLst>
            <pc:docMk/>
            <pc:sldMk cId="494935202" sldId="361"/>
            <ac:picMk id="31" creationId="{2341581D-3202-4520-AB5B-641B4D0E8E70}"/>
          </ac:picMkLst>
        </pc:picChg>
        <pc:picChg chg="mod">
          <ac:chgData name="Thomas Carrassi" userId="389c1c17c5282781" providerId="LiveId" clId="{B94CB686-F636-495C-A5CD-1F6A9F0114B1}" dt="2022-04-20T12:27:08.439" v="606" actId="1076"/>
          <ac:picMkLst>
            <pc:docMk/>
            <pc:sldMk cId="494935202" sldId="361"/>
            <ac:picMk id="33" creationId="{F2D50574-05EF-4696-A3E4-44B08263F520}"/>
          </ac:picMkLst>
        </pc:picChg>
        <pc:picChg chg="add del mod">
          <ac:chgData name="Thomas Carrassi" userId="389c1c17c5282781" providerId="LiveId" clId="{B94CB686-F636-495C-A5CD-1F6A9F0114B1}" dt="2022-04-20T13:02:24.154" v="1170" actId="478"/>
          <ac:picMkLst>
            <pc:docMk/>
            <pc:sldMk cId="494935202" sldId="361"/>
            <ac:picMk id="46" creationId="{94EBE882-B5BA-4A8D-B013-B0D46FAF6AE4}"/>
          </ac:picMkLst>
        </pc:picChg>
        <pc:picChg chg="add mod">
          <ac:chgData name="Thomas Carrassi" userId="389c1c17c5282781" providerId="LiveId" clId="{B94CB686-F636-495C-A5CD-1F6A9F0114B1}" dt="2022-04-20T12:27:09.910" v="607" actId="1076"/>
          <ac:picMkLst>
            <pc:docMk/>
            <pc:sldMk cId="494935202" sldId="361"/>
            <ac:picMk id="1026" creationId="{3EA266D6-1E13-47EE-9131-D04FFF085C15}"/>
          </ac:picMkLst>
        </pc:picChg>
        <pc:picChg chg="add mod">
          <ac:chgData name="Thomas Carrassi" userId="389c1c17c5282781" providerId="LiveId" clId="{B94CB686-F636-495C-A5CD-1F6A9F0114B1}" dt="2022-04-20T12:27:03.635" v="604" actId="1076"/>
          <ac:picMkLst>
            <pc:docMk/>
            <pc:sldMk cId="494935202" sldId="361"/>
            <ac:picMk id="1028" creationId="{DA01E86C-994F-4B6F-9529-5ABF6AFFDB50}"/>
          </ac:picMkLst>
        </pc:picChg>
        <pc:cxnChg chg="mod">
          <ac:chgData name="Thomas Carrassi" userId="389c1c17c5282781" providerId="LiveId" clId="{B94CB686-F636-495C-A5CD-1F6A9F0114B1}" dt="2022-04-20T12:16:10.464" v="318" actId="478"/>
          <ac:cxnSpMkLst>
            <pc:docMk/>
            <pc:sldMk cId="494935202" sldId="361"/>
            <ac:cxnSpMk id="17" creationId="{00000000-0000-0000-0000-000000000000}"/>
          </ac:cxnSpMkLst>
        </pc:cxnChg>
      </pc:sldChg>
      <pc:sldChg chg="addSp delSp modSp mod">
        <pc:chgData name="Thomas Carrassi" userId="389c1c17c5282781" providerId="LiveId" clId="{B94CB686-F636-495C-A5CD-1F6A9F0114B1}" dt="2022-04-20T12:33:22.936" v="856" actId="207"/>
        <pc:sldMkLst>
          <pc:docMk/>
          <pc:sldMk cId="1017958035" sldId="390"/>
        </pc:sldMkLst>
        <pc:spChg chg="add del">
          <ac:chgData name="Thomas Carrassi" userId="389c1c17c5282781" providerId="LiveId" clId="{B94CB686-F636-495C-A5CD-1F6A9F0114B1}" dt="2022-04-20T12:28:47.512" v="619" actId="478"/>
          <ac:spMkLst>
            <pc:docMk/>
            <pc:sldMk cId="1017958035" sldId="390"/>
            <ac:spMk id="5" creationId="{1A685ED9-B20B-4E77-9503-60A7A4F0ECBF}"/>
          </ac:spMkLst>
        </pc:spChg>
        <pc:spChg chg="del mod">
          <ac:chgData name="Thomas Carrassi" userId="389c1c17c5282781" providerId="LiveId" clId="{B94CB686-F636-495C-A5CD-1F6A9F0114B1}" dt="2022-04-20T12:28:27.798" v="616" actId="478"/>
          <ac:spMkLst>
            <pc:docMk/>
            <pc:sldMk cId="1017958035" sldId="390"/>
            <ac:spMk id="6" creationId="{00000000-0000-0000-0000-000000000000}"/>
          </ac:spMkLst>
        </pc:spChg>
        <pc:spChg chg="mod">
          <ac:chgData name="Thomas Carrassi" userId="389c1c17c5282781" providerId="LiveId" clId="{B94CB686-F636-495C-A5CD-1F6A9F0114B1}" dt="2022-04-20T12:33:03.516" v="846" actId="207"/>
          <ac:spMkLst>
            <pc:docMk/>
            <pc:sldMk cId="1017958035" sldId="390"/>
            <ac:spMk id="36" creationId="{1E8EA7F7-80DD-4DAA-A197-E2D4AC979CC4}"/>
          </ac:spMkLst>
        </pc:spChg>
        <pc:spChg chg="add del mod">
          <ac:chgData name="Thomas Carrassi" userId="389c1c17c5282781" providerId="LiveId" clId="{B94CB686-F636-495C-A5CD-1F6A9F0114B1}" dt="2022-04-20T12:29:36.819" v="662" actId="478"/>
          <ac:spMkLst>
            <pc:docMk/>
            <pc:sldMk cId="1017958035" sldId="390"/>
            <ac:spMk id="62" creationId="{386DEFB1-91BD-459A-AC63-86D938184B45}"/>
          </ac:spMkLst>
        </pc:spChg>
        <pc:spChg chg="add mod">
          <ac:chgData name="Thomas Carrassi" userId="389c1c17c5282781" providerId="LiveId" clId="{B94CB686-F636-495C-A5CD-1F6A9F0114B1}" dt="2022-04-20T12:32:37.092" v="842" actId="1076"/>
          <ac:spMkLst>
            <pc:docMk/>
            <pc:sldMk cId="1017958035" sldId="390"/>
            <ac:spMk id="63" creationId="{2F74E703-7180-4297-8F33-58BD376CF1FE}"/>
          </ac:spMkLst>
        </pc:spChg>
        <pc:spChg chg="add mod">
          <ac:chgData name="Thomas Carrassi" userId="389c1c17c5282781" providerId="LiveId" clId="{B94CB686-F636-495C-A5CD-1F6A9F0114B1}" dt="2022-04-20T12:32:55.520" v="845" actId="207"/>
          <ac:spMkLst>
            <pc:docMk/>
            <pc:sldMk cId="1017958035" sldId="390"/>
            <ac:spMk id="73" creationId="{42AD2EF5-87CC-4198-9820-379D4ED4B578}"/>
          </ac:spMkLst>
        </pc:spChg>
        <pc:spChg chg="add del mod">
          <ac:chgData name="Thomas Carrassi" userId="389c1c17c5282781" providerId="LiveId" clId="{B94CB686-F636-495C-A5CD-1F6A9F0114B1}" dt="2022-04-20T12:31:04.182" v="770" actId="478"/>
          <ac:spMkLst>
            <pc:docMk/>
            <pc:sldMk cId="1017958035" sldId="390"/>
            <ac:spMk id="74" creationId="{3F67A8A2-4E74-48C3-BE9B-EBD9CF6249E4}"/>
          </ac:spMkLst>
        </pc:spChg>
        <pc:spChg chg="add mod">
          <ac:chgData name="Thomas Carrassi" userId="389c1c17c5282781" providerId="LiveId" clId="{B94CB686-F636-495C-A5CD-1F6A9F0114B1}" dt="2022-04-20T12:32:55.520" v="845" actId="207"/>
          <ac:spMkLst>
            <pc:docMk/>
            <pc:sldMk cId="1017958035" sldId="390"/>
            <ac:spMk id="75" creationId="{20902BC1-5FD4-4045-B5A5-B09253DEFB4F}"/>
          </ac:spMkLst>
        </pc:spChg>
        <pc:spChg chg="mod">
          <ac:chgData name="Thomas Carrassi" userId="389c1c17c5282781" providerId="LiveId" clId="{B94CB686-F636-495C-A5CD-1F6A9F0114B1}" dt="2022-04-20T12:33:03.516" v="846" actId="207"/>
          <ac:spMkLst>
            <pc:docMk/>
            <pc:sldMk cId="1017958035" sldId="390"/>
            <ac:spMk id="81" creationId="{1E8EA7F7-80DD-4DAA-A197-E2D4AC979CC4}"/>
          </ac:spMkLst>
        </pc:spChg>
        <pc:spChg chg="mod">
          <ac:chgData name="Thomas Carrassi" userId="389c1c17c5282781" providerId="LiveId" clId="{B94CB686-F636-495C-A5CD-1F6A9F0114B1}" dt="2022-04-20T12:33:22.936" v="856" actId="207"/>
          <ac:spMkLst>
            <pc:docMk/>
            <pc:sldMk cId="1017958035" sldId="390"/>
            <ac:spMk id="83" creationId="{1E8EA7F7-80DD-4DAA-A197-E2D4AC979CC4}"/>
          </ac:spMkLst>
        </pc:spChg>
        <pc:spChg chg="del">
          <ac:chgData name="Thomas Carrassi" userId="389c1c17c5282781" providerId="LiveId" clId="{B94CB686-F636-495C-A5CD-1F6A9F0114B1}" dt="2022-04-20T12:28:24.824" v="613" actId="478"/>
          <ac:spMkLst>
            <pc:docMk/>
            <pc:sldMk cId="1017958035" sldId="390"/>
            <ac:spMk id="84" creationId="{1E8EA7F7-80DD-4DAA-A197-E2D4AC979CC4}"/>
          </ac:spMkLst>
        </pc:spChg>
        <pc:cxnChg chg="del">
          <ac:chgData name="Thomas Carrassi" userId="389c1c17c5282781" providerId="LiveId" clId="{B94CB686-F636-495C-A5CD-1F6A9F0114B1}" dt="2022-04-20T12:28:25.574" v="614" actId="478"/>
          <ac:cxnSpMkLst>
            <pc:docMk/>
            <pc:sldMk cId="1017958035" sldId="390"/>
            <ac:cxnSpMk id="85" creationId="{00000000-0000-0000-0000-000000000000}"/>
          </ac:cxnSpMkLst>
        </pc:cxnChg>
        <pc:cxnChg chg="del">
          <ac:chgData name="Thomas Carrassi" userId="389c1c17c5282781" providerId="LiveId" clId="{B94CB686-F636-495C-A5CD-1F6A9F0114B1}" dt="2022-04-20T12:28:28.273" v="617" actId="478"/>
          <ac:cxnSpMkLst>
            <pc:docMk/>
            <pc:sldMk cId="1017958035" sldId="390"/>
            <ac:cxnSpMk id="86" creationId="{00000000-0000-0000-0000-000000000000}"/>
          </ac:cxnSpMkLst>
        </pc:cxnChg>
      </pc:sldChg>
      <pc:sldChg chg="addSp delSp modSp mod delAnim modAnim">
        <pc:chgData name="Thomas Carrassi" userId="389c1c17c5282781" providerId="LiveId" clId="{B94CB686-F636-495C-A5CD-1F6A9F0114B1}" dt="2022-04-20T13:07:36.194" v="1236" actId="20577"/>
        <pc:sldMkLst>
          <pc:docMk/>
          <pc:sldMk cId="128294359" sldId="394"/>
        </pc:sldMkLst>
        <pc:spChg chg="mod">
          <ac:chgData name="Thomas Carrassi" userId="389c1c17c5282781" providerId="LiveId" clId="{B94CB686-F636-495C-A5CD-1F6A9F0114B1}" dt="2022-04-20T13:07:36.194" v="1236" actId="20577"/>
          <ac:spMkLst>
            <pc:docMk/>
            <pc:sldMk cId="128294359" sldId="394"/>
            <ac:spMk id="2" creationId="{00000000-0000-0000-0000-000000000000}"/>
          </ac:spMkLst>
        </pc:spChg>
        <pc:spChg chg="mod">
          <ac:chgData name="Thomas Carrassi" userId="389c1c17c5282781" providerId="LiveId" clId="{B94CB686-F636-495C-A5CD-1F6A9F0114B1}" dt="2022-04-20T12:47:55.113" v="1022" actId="1076"/>
          <ac:spMkLst>
            <pc:docMk/>
            <pc:sldMk cId="128294359" sldId="394"/>
            <ac:spMk id="74" creationId="{AC0059CA-8E1E-401A-9AE1-D12A1A8746E5}"/>
          </ac:spMkLst>
        </pc:spChg>
        <pc:spChg chg="mod">
          <ac:chgData name="Thomas Carrassi" userId="389c1c17c5282781" providerId="LiveId" clId="{B94CB686-F636-495C-A5CD-1F6A9F0114B1}" dt="2022-04-20T12:47:47.257" v="1020" actId="1076"/>
          <ac:spMkLst>
            <pc:docMk/>
            <pc:sldMk cId="128294359" sldId="394"/>
            <ac:spMk id="75" creationId="{0D530A35-283F-4332-A598-AFD8C2A3C639}"/>
          </ac:spMkLst>
        </pc:spChg>
        <pc:spChg chg="del mod">
          <ac:chgData name="Thomas Carrassi" userId="389c1c17c5282781" providerId="LiveId" clId="{B94CB686-F636-495C-A5CD-1F6A9F0114B1}" dt="2022-04-20T12:45:38.905" v="999" actId="478"/>
          <ac:spMkLst>
            <pc:docMk/>
            <pc:sldMk cId="128294359" sldId="394"/>
            <ac:spMk id="90" creationId="{D7B98894-F7F0-48C3-88B4-5564B3519594}"/>
          </ac:spMkLst>
        </pc:spChg>
        <pc:grpChg chg="del mod">
          <ac:chgData name="Thomas Carrassi" userId="389c1c17c5282781" providerId="LiveId" clId="{B94CB686-F636-495C-A5CD-1F6A9F0114B1}" dt="2022-04-20T12:45:36.575" v="998" actId="478"/>
          <ac:grpSpMkLst>
            <pc:docMk/>
            <pc:sldMk cId="128294359" sldId="394"/>
            <ac:grpSpMk id="7" creationId="{00000000-0000-0000-0000-000000000000}"/>
          </ac:grpSpMkLst>
        </pc:grpChg>
        <pc:grpChg chg="del">
          <ac:chgData name="Thomas Carrassi" userId="389c1c17c5282781" providerId="LiveId" clId="{B94CB686-F636-495C-A5CD-1F6A9F0114B1}" dt="2022-04-20T12:45:44.043" v="1002" actId="478"/>
          <ac:grpSpMkLst>
            <pc:docMk/>
            <pc:sldMk cId="128294359" sldId="394"/>
            <ac:grpSpMk id="121" creationId="{FFC3A32B-6187-4671-B03C-CA826DD48CAA}"/>
          </ac:grpSpMkLst>
        </pc:grpChg>
        <pc:grpChg chg="del">
          <ac:chgData name="Thomas Carrassi" userId="389c1c17c5282781" providerId="LiveId" clId="{B94CB686-F636-495C-A5CD-1F6A9F0114B1}" dt="2022-04-20T12:45:39.581" v="1000" actId="478"/>
          <ac:grpSpMkLst>
            <pc:docMk/>
            <pc:sldMk cId="128294359" sldId="394"/>
            <ac:grpSpMk id="148" creationId="{C48CBBB6-81D7-4FBD-8347-F86337844AFA}"/>
          </ac:grpSpMkLst>
        </pc:grpChg>
        <pc:picChg chg="add mod">
          <ac:chgData name="Thomas Carrassi" userId="389c1c17c5282781" providerId="LiveId" clId="{B94CB686-F636-495C-A5CD-1F6A9F0114B1}" dt="2022-04-20T12:48:02.829" v="1025" actId="1076"/>
          <ac:picMkLst>
            <pc:docMk/>
            <pc:sldMk cId="128294359" sldId="394"/>
            <ac:picMk id="5" creationId="{63EE57B4-F742-48BB-B806-E6BDDFB7C403}"/>
          </ac:picMkLst>
        </pc:picChg>
        <pc:picChg chg="del">
          <ac:chgData name="Thomas Carrassi" userId="389c1c17c5282781" providerId="LiveId" clId="{B94CB686-F636-495C-A5CD-1F6A9F0114B1}" dt="2022-04-20T12:37:15.437" v="910" actId="21"/>
          <ac:picMkLst>
            <pc:docMk/>
            <pc:sldMk cId="128294359" sldId="394"/>
            <ac:picMk id="8" creationId="{CE9D7819-7287-442A-88E6-C4915DF30B52}"/>
          </ac:picMkLst>
        </pc:picChg>
        <pc:picChg chg="add mod">
          <ac:chgData name="Thomas Carrassi" userId="389c1c17c5282781" providerId="LiveId" clId="{B94CB686-F636-495C-A5CD-1F6A9F0114B1}" dt="2022-04-20T12:48:10.933" v="1028" actId="14100"/>
          <ac:picMkLst>
            <pc:docMk/>
            <pc:sldMk cId="128294359" sldId="394"/>
            <ac:picMk id="10" creationId="{F9A1883A-8864-4AC0-A13A-2E133E5D6561}"/>
          </ac:picMkLst>
        </pc:picChg>
        <pc:picChg chg="mod">
          <ac:chgData name="Thomas Carrassi" userId="389c1c17c5282781" providerId="LiveId" clId="{B94CB686-F636-495C-A5CD-1F6A9F0114B1}" dt="2022-04-20T12:47:47.257" v="1020" actId="1076"/>
          <ac:picMkLst>
            <pc:docMk/>
            <pc:sldMk cId="128294359" sldId="394"/>
            <ac:picMk id="15" creationId="{AAD75FD1-C9B1-405C-BE2B-0688F48C0DE8}"/>
          </ac:picMkLst>
        </pc:picChg>
        <pc:picChg chg="mod">
          <ac:chgData name="Thomas Carrassi" userId="389c1c17c5282781" providerId="LiveId" clId="{B94CB686-F636-495C-A5CD-1F6A9F0114B1}" dt="2022-04-20T12:47:55.113" v="1022" actId="1076"/>
          <ac:picMkLst>
            <pc:docMk/>
            <pc:sldMk cId="128294359" sldId="394"/>
            <ac:picMk id="19" creationId="{90A4A9F9-A233-4A1B-91CC-06B4FCDAF263}"/>
          </ac:picMkLst>
        </pc:picChg>
        <pc:picChg chg="mod">
          <ac:chgData name="Thomas Carrassi" userId="389c1c17c5282781" providerId="LiveId" clId="{B94CB686-F636-495C-A5CD-1F6A9F0114B1}" dt="2022-04-20T12:44:35.605" v="987" actId="1076"/>
          <ac:picMkLst>
            <pc:docMk/>
            <pc:sldMk cId="128294359" sldId="394"/>
            <ac:picMk id="71" creationId="{00000000-0000-0000-0000-000000000000}"/>
          </ac:picMkLst>
        </pc:picChg>
        <pc:cxnChg chg="mod">
          <ac:chgData name="Thomas Carrassi" userId="389c1c17c5282781" providerId="LiveId" clId="{B94CB686-F636-495C-A5CD-1F6A9F0114B1}" dt="2022-04-20T12:45:36.575" v="998" actId="478"/>
          <ac:cxnSpMkLst>
            <pc:docMk/>
            <pc:sldMk cId="128294359" sldId="394"/>
            <ac:cxnSpMk id="60" creationId="{DCA96F14-CD67-4C4D-911F-A317002C8F30}"/>
          </ac:cxnSpMkLst>
        </pc:cxnChg>
        <pc:cxnChg chg="mod">
          <ac:chgData name="Thomas Carrassi" userId="389c1c17c5282781" providerId="LiveId" clId="{B94CB686-F636-495C-A5CD-1F6A9F0114B1}" dt="2022-04-20T12:45:36.575" v="998" actId="478"/>
          <ac:cxnSpMkLst>
            <pc:docMk/>
            <pc:sldMk cId="128294359" sldId="394"/>
            <ac:cxnSpMk id="62" creationId="{B9C30B49-3A1D-4916-A745-9DFE5C6D1F4C}"/>
          </ac:cxnSpMkLst>
        </pc:cxnChg>
        <pc:cxnChg chg="del">
          <ac:chgData name="Thomas Carrassi" userId="389c1c17c5282781" providerId="LiveId" clId="{B94CB686-F636-495C-A5CD-1F6A9F0114B1}" dt="2022-04-20T12:45:41.708" v="1001" actId="478"/>
          <ac:cxnSpMkLst>
            <pc:docMk/>
            <pc:sldMk cId="128294359" sldId="394"/>
            <ac:cxnSpMk id="151" creationId="{E5253025-C964-46D5-BEC2-CBECC5303B94}"/>
          </ac:cxnSpMkLst>
        </pc:cxnChg>
      </pc:sldChg>
      <pc:sldChg chg="addSp delSp modSp mod delAnim modAnim">
        <pc:chgData name="Thomas Carrassi" userId="389c1c17c5282781" providerId="LiveId" clId="{B94CB686-F636-495C-A5CD-1F6A9F0114B1}" dt="2022-04-20T13:07:29.276" v="1232" actId="20577"/>
        <pc:sldMkLst>
          <pc:docMk/>
          <pc:sldMk cId="459787659" sldId="395"/>
        </pc:sldMkLst>
        <pc:spChg chg="mod">
          <ac:chgData name="Thomas Carrassi" userId="389c1c17c5282781" providerId="LiveId" clId="{B94CB686-F636-495C-A5CD-1F6A9F0114B1}" dt="2022-04-20T13:07:29.276" v="1232" actId="20577"/>
          <ac:spMkLst>
            <pc:docMk/>
            <pc:sldMk cId="459787659" sldId="395"/>
            <ac:spMk id="2" creationId="{00000000-0000-0000-0000-000000000000}"/>
          </ac:spMkLst>
        </pc:spChg>
        <pc:spChg chg="add mod">
          <ac:chgData name="Thomas Carrassi" userId="389c1c17c5282781" providerId="LiveId" clId="{B94CB686-F636-495C-A5CD-1F6A9F0114B1}" dt="2022-04-20T12:40:46.669" v="940" actId="20577"/>
          <ac:spMkLst>
            <pc:docMk/>
            <pc:sldMk cId="459787659" sldId="395"/>
            <ac:spMk id="10" creationId="{84CBDC9D-3091-4285-A663-84ADFFFE1D5E}"/>
          </ac:spMkLst>
        </pc:spChg>
        <pc:spChg chg="del">
          <ac:chgData name="Thomas Carrassi" userId="389c1c17c5282781" providerId="LiveId" clId="{B94CB686-F636-495C-A5CD-1F6A9F0114B1}" dt="2022-04-20T12:36:37.808" v="901" actId="478"/>
          <ac:spMkLst>
            <pc:docMk/>
            <pc:sldMk cId="459787659" sldId="395"/>
            <ac:spMk id="12" creationId="{00000000-0000-0000-0000-000000000000}"/>
          </ac:spMkLst>
        </pc:spChg>
        <pc:spChg chg="mod">
          <ac:chgData name="Thomas Carrassi" userId="389c1c17c5282781" providerId="LiveId" clId="{B94CB686-F636-495C-A5CD-1F6A9F0114B1}" dt="2022-04-20T12:40:22.460" v="935" actId="6549"/>
          <ac:spMkLst>
            <pc:docMk/>
            <pc:sldMk cId="459787659" sldId="395"/>
            <ac:spMk id="16" creationId="{EB8D17DC-9ADB-4949-B295-289FDE02AE82}"/>
          </ac:spMkLst>
        </pc:spChg>
        <pc:picChg chg="add mod">
          <ac:chgData name="Thomas Carrassi" userId="389c1c17c5282781" providerId="LiveId" clId="{B94CB686-F636-495C-A5CD-1F6A9F0114B1}" dt="2022-04-20T12:36:41.220" v="903" actId="1076"/>
          <ac:picMkLst>
            <pc:docMk/>
            <pc:sldMk cId="459787659" sldId="395"/>
            <ac:picMk id="6" creationId="{7B714201-9457-4AC9-907A-4F7F8A6C923E}"/>
          </ac:picMkLst>
        </pc:picChg>
        <pc:picChg chg="add mod">
          <ac:chgData name="Thomas Carrassi" userId="389c1c17c5282781" providerId="LiveId" clId="{B94CB686-F636-495C-A5CD-1F6A9F0114B1}" dt="2022-04-20T12:38:18.675" v="916" actId="1076"/>
          <ac:picMkLst>
            <pc:docMk/>
            <pc:sldMk cId="459787659" sldId="395"/>
            <ac:picMk id="8" creationId="{9F52525D-1B81-4B3C-B91B-F8A12E671DB0}"/>
          </ac:picMkLst>
        </pc:picChg>
        <pc:picChg chg="mod">
          <ac:chgData name="Thomas Carrassi" userId="389c1c17c5282781" providerId="LiveId" clId="{B94CB686-F636-495C-A5CD-1F6A9F0114B1}" dt="2022-04-20T12:38:24.255" v="917" actId="1076"/>
          <ac:picMkLst>
            <pc:docMk/>
            <pc:sldMk cId="459787659" sldId="395"/>
            <ac:picMk id="9" creationId="{5138D494-512C-4F03-B3E7-DBA3877CCAED}"/>
          </ac:picMkLst>
        </pc:picChg>
        <pc:picChg chg="add del mod">
          <ac:chgData name="Thomas Carrassi" userId="389c1c17c5282781" providerId="LiveId" clId="{B94CB686-F636-495C-A5CD-1F6A9F0114B1}" dt="2022-04-20T12:38:06.990" v="913" actId="478"/>
          <ac:picMkLst>
            <pc:docMk/>
            <pc:sldMk cId="459787659" sldId="395"/>
            <ac:picMk id="21" creationId="{B55CFE18-9CEB-4E89-9FEC-9D0841475514}"/>
          </ac:picMkLst>
        </pc:picChg>
      </pc:sldChg>
      <pc:sldChg chg="addSp delSp modSp mod">
        <pc:chgData name="Thomas Carrassi" userId="389c1c17c5282781" providerId="LiveId" clId="{B94CB686-F636-495C-A5CD-1F6A9F0114B1}" dt="2022-04-25T14:29:47.484" v="1917" actId="14100"/>
        <pc:sldMkLst>
          <pc:docMk/>
          <pc:sldMk cId="1461114294" sldId="396"/>
        </pc:sldMkLst>
        <pc:spChg chg="mod">
          <ac:chgData name="Thomas Carrassi" userId="389c1c17c5282781" providerId="LiveId" clId="{B94CB686-F636-495C-A5CD-1F6A9F0114B1}" dt="2022-04-20T13:07:21.058" v="1230" actId="20577"/>
          <ac:spMkLst>
            <pc:docMk/>
            <pc:sldMk cId="1461114294" sldId="396"/>
            <ac:spMk id="2" creationId="{00000000-0000-0000-0000-000000000000}"/>
          </ac:spMkLst>
        </pc:spChg>
        <pc:graphicFrameChg chg="add del mod">
          <ac:chgData name="Thomas Carrassi" userId="389c1c17c5282781" providerId="LiveId" clId="{B94CB686-F636-495C-A5CD-1F6A9F0114B1}" dt="2022-04-25T14:29:04.240" v="1910" actId="478"/>
          <ac:graphicFrameMkLst>
            <pc:docMk/>
            <pc:sldMk cId="1461114294" sldId="396"/>
            <ac:graphicFrameMk id="3" creationId="{3030CA0A-F1F0-454D-BAD2-B160B56AC8FC}"/>
          </ac:graphicFrameMkLst>
        </pc:graphicFrameChg>
        <pc:graphicFrameChg chg="del">
          <ac:chgData name="Thomas Carrassi" userId="389c1c17c5282781" providerId="LiveId" clId="{B94CB686-F636-495C-A5CD-1F6A9F0114B1}" dt="2022-04-25T14:28:56.710" v="1906" actId="478"/>
          <ac:graphicFrameMkLst>
            <pc:docMk/>
            <pc:sldMk cId="1461114294" sldId="396"/>
            <ac:graphicFrameMk id="5" creationId="{0D092E00-D8ED-4073-A5FE-0E5C38A92C81}"/>
          </ac:graphicFrameMkLst>
        </pc:graphicFrameChg>
        <pc:graphicFrameChg chg="del">
          <ac:chgData name="Thomas Carrassi" userId="389c1c17c5282781" providerId="LiveId" clId="{B94CB686-F636-495C-A5CD-1F6A9F0114B1}" dt="2022-04-25T14:28:57.152" v="1907" actId="478"/>
          <ac:graphicFrameMkLst>
            <pc:docMk/>
            <pc:sldMk cId="1461114294" sldId="396"/>
            <ac:graphicFrameMk id="7" creationId="{9AE13BF1-F60D-46CC-B5A0-26617A5CBC0D}"/>
          </ac:graphicFrameMkLst>
        </pc:graphicFrameChg>
        <pc:graphicFrameChg chg="add mod">
          <ac:chgData name="Thomas Carrassi" userId="389c1c17c5282781" providerId="LiveId" clId="{B94CB686-F636-495C-A5CD-1F6A9F0114B1}" dt="2022-04-25T14:29:14.121" v="1913" actId="1076"/>
          <ac:graphicFrameMkLst>
            <pc:docMk/>
            <pc:sldMk cId="1461114294" sldId="396"/>
            <ac:graphicFrameMk id="9" creationId="{7B125B24-4A24-4529-8E71-163B26B9A054}"/>
          </ac:graphicFrameMkLst>
        </pc:graphicFrameChg>
        <pc:graphicFrameChg chg="add mod">
          <ac:chgData name="Thomas Carrassi" userId="389c1c17c5282781" providerId="LiveId" clId="{B94CB686-F636-495C-A5CD-1F6A9F0114B1}" dt="2022-04-25T14:29:47.484" v="1917" actId="14100"/>
          <ac:graphicFrameMkLst>
            <pc:docMk/>
            <pc:sldMk cId="1461114294" sldId="396"/>
            <ac:graphicFrameMk id="10" creationId="{CC9844D6-17E8-4788-91E5-8F0B9A380D26}"/>
          </ac:graphicFrameMkLst>
        </pc:graphicFrameChg>
      </pc:sldChg>
      <pc:sldChg chg="modSp mod">
        <pc:chgData name="Thomas Carrassi" userId="389c1c17c5282781" providerId="LiveId" clId="{B94CB686-F636-495C-A5CD-1F6A9F0114B1}" dt="2022-04-20T13:07:12.300" v="1228" actId="20577"/>
        <pc:sldMkLst>
          <pc:docMk/>
          <pc:sldMk cId="981666132" sldId="397"/>
        </pc:sldMkLst>
        <pc:spChg chg="mod">
          <ac:chgData name="Thomas Carrassi" userId="389c1c17c5282781" providerId="LiveId" clId="{B94CB686-F636-495C-A5CD-1F6A9F0114B1}" dt="2022-04-20T13:07:12.300" v="1228" actId="20577"/>
          <ac:spMkLst>
            <pc:docMk/>
            <pc:sldMk cId="981666132" sldId="397"/>
            <ac:spMk id="2" creationId="{00000000-0000-0000-0000-000000000000}"/>
          </ac:spMkLst>
        </pc:spChg>
      </pc:sldChg>
      <pc:sldChg chg="addSp delSp modSp mod">
        <pc:chgData name="Thomas Carrassi" userId="389c1c17c5282781" providerId="LiveId" clId="{B94CB686-F636-495C-A5CD-1F6A9F0114B1}" dt="2022-04-25T14:31:38.324" v="1933" actId="1038"/>
        <pc:sldMkLst>
          <pc:docMk/>
          <pc:sldMk cId="1858479160" sldId="406"/>
        </pc:sldMkLst>
        <pc:spChg chg="mod">
          <ac:chgData name="Thomas Carrassi" userId="389c1c17c5282781" providerId="LiveId" clId="{B94CB686-F636-495C-A5CD-1F6A9F0114B1}" dt="2022-04-20T12:41:19.406" v="946" actId="20577"/>
          <ac:spMkLst>
            <pc:docMk/>
            <pc:sldMk cId="1858479160" sldId="406"/>
            <ac:spMk id="2" creationId="{00000000-0000-0000-0000-000000000000}"/>
          </ac:spMkLst>
        </pc:spChg>
        <pc:spChg chg="mod">
          <ac:chgData name="Thomas Carrassi" userId="389c1c17c5282781" providerId="LiveId" clId="{B94CB686-F636-495C-A5CD-1F6A9F0114B1}" dt="2022-04-25T14:31:38.324" v="1933" actId="1038"/>
          <ac:spMkLst>
            <pc:docMk/>
            <pc:sldMk cId="1858479160" sldId="406"/>
            <ac:spMk id="3" creationId="{A1F76649-09B3-4926-B5F3-231681495978}"/>
          </ac:spMkLst>
        </pc:spChg>
        <pc:spChg chg="mod">
          <ac:chgData name="Thomas Carrassi" userId="389c1c17c5282781" providerId="LiveId" clId="{B94CB686-F636-495C-A5CD-1F6A9F0114B1}" dt="2022-04-25T14:31:32.912" v="1930" actId="1036"/>
          <ac:spMkLst>
            <pc:docMk/>
            <pc:sldMk cId="1858479160" sldId="406"/>
            <ac:spMk id="22" creationId="{F15B0676-F729-408A-92E9-C1C48E172BEC}"/>
          </ac:spMkLst>
        </pc:spChg>
        <pc:spChg chg="mod">
          <ac:chgData name="Thomas Carrassi" userId="389c1c17c5282781" providerId="LiveId" clId="{B94CB686-F636-495C-A5CD-1F6A9F0114B1}" dt="2022-04-25T14:31:34.634" v="1932" actId="1037"/>
          <ac:spMkLst>
            <pc:docMk/>
            <pc:sldMk cId="1858479160" sldId="406"/>
            <ac:spMk id="24" creationId="{7A71A9DD-E709-4CDC-A176-FDFE00E3B3F2}"/>
          </ac:spMkLst>
        </pc:spChg>
        <pc:graphicFrameChg chg="del">
          <ac:chgData name="Thomas Carrassi" userId="389c1c17c5282781" providerId="LiveId" clId="{B94CB686-F636-495C-A5CD-1F6A9F0114B1}" dt="2022-04-25T14:30:03.720" v="1918" actId="478"/>
          <ac:graphicFrameMkLst>
            <pc:docMk/>
            <pc:sldMk cId="1858479160" sldId="406"/>
            <ac:graphicFrameMk id="5" creationId="{CDCC7924-9823-4BFF-A8A9-D8098632231E}"/>
          </ac:graphicFrameMkLst>
        </pc:graphicFrameChg>
        <pc:graphicFrameChg chg="del">
          <ac:chgData name="Thomas Carrassi" userId="389c1c17c5282781" providerId="LiveId" clId="{B94CB686-F636-495C-A5CD-1F6A9F0114B1}" dt="2022-04-25T14:30:05.044" v="1919" actId="478"/>
          <ac:graphicFrameMkLst>
            <pc:docMk/>
            <pc:sldMk cId="1858479160" sldId="406"/>
            <ac:graphicFrameMk id="6" creationId="{CB7AB056-A444-4E9C-8516-7E05AE6106C2}"/>
          </ac:graphicFrameMkLst>
        </pc:graphicFrameChg>
        <pc:graphicFrameChg chg="add mod ord">
          <ac:chgData name="Thomas Carrassi" userId="389c1c17c5282781" providerId="LiveId" clId="{B94CB686-F636-495C-A5CD-1F6A9F0114B1}" dt="2022-04-25T14:30:59.652" v="1925" actId="1076"/>
          <ac:graphicFrameMkLst>
            <pc:docMk/>
            <pc:sldMk cId="1858479160" sldId="406"/>
            <ac:graphicFrameMk id="7" creationId="{B7FD26C5-AB1C-454C-866E-4B91C23A3C07}"/>
          </ac:graphicFrameMkLst>
        </pc:graphicFrameChg>
        <pc:graphicFrameChg chg="add mod ord">
          <ac:chgData name="Thomas Carrassi" userId="389c1c17c5282781" providerId="LiveId" clId="{B94CB686-F636-495C-A5CD-1F6A9F0114B1}" dt="2022-04-25T14:31:26.636" v="1928" actId="1076"/>
          <ac:graphicFrameMkLst>
            <pc:docMk/>
            <pc:sldMk cId="1858479160" sldId="406"/>
            <ac:graphicFrameMk id="8" creationId="{8F56C818-35E1-405F-BF90-710CB22B77D8}"/>
          </ac:graphicFrameMkLst>
        </pc:graphicFrameChg>
      </pc:sldChg>
      <pc:sldChg chg="modSp mod">
        <pc:chgData name="Thomas Carrassi" userId="389c1c17c5282781" providerId="LiveId" clId="{B94CB686-F636-495C-A5CD-1F6A9F0114B1}" dt="2022-04-20T10:24:43.441" v="287" actId="20577"/>
        <pc:sldMkLst>
          <pc:docMk/>
          <pc:sldMk cId="309596505" sldId="407"/>
        </pc:sldMkLst>
        <pc:spChg chg="mod">
          <ac:chgData name="Thomas Carrassi" userId="389c1c17c5282781" providerId="LiveId" clId="{B94CB686-F636-495C-A5CD-1F6A9F0114B1}" dt="2022-04-20T10:24:43.441" v="287" actId="20577"/>
          <ac:spMkLst>
            <pc:docMk/>
            <pc:sldMk cId="309596505" sldId="407"/>
            <ac:spMk id="3" creationId="{00000000-0000-0000-0000-000000000000}"/>
          </ac:spMkLst>
        </pc:spChg>
        <pc:spChg chg="mod">
          <ac:chgData name="Thomas Carrassi" userId="389c1c17c5282781" providerId="LiveId" clId="{B94CB686-F636-495C-A5CD-1F6A9F0114B1}" dt="2022-04-20T10:21:43.622" v="154" actId="1076"/>
          <ac:spMkLst>
            <pc:docMk/>
            <pc:sldMk cId="309596505" sldId="407"/>
            <ac:spMk id="13" creationId="{00000000-0000-0000-0000-000000000000}"/>
          </ac:spMkLst>
        </pc:spChg>
        <pc:spChg chg="mod">
          <ac:chgData name="Thomas Carrassi" userId="389c1c17c5282781" providerId="LiveId" clId="{B94CB686-F636-495C-A5CD-1F6A9F0114B1}" dt="2022-04-20T10:22:47.085" v="163" actId="20577"/>
          <ac:spMkLst>
            <pc:docMk/>
            <pc:sldMk cId="309596505" sldId="407"/>
            <ac:spMk id="15" creationId="{00000000-0000-0000-0000-000000000000}"/>
          </ac:spMkLst>
        </pc:spChg>
      </pc:sldChg>
      <pc:sldChg chg="ord">
        <pc:chgData name="Thomas Carrassi" userId="389c1c17c5282781" providerId="LiveId" clId="{B94CB686-F636-495C-A5CD-1F6A9F0114B1}" dt="2022-04-20T13:11:00.550" v="1275"/>
        <pc:sldMkLst>
          <pc:docMk/>
          <pc:sldMk cId="2712270909" sldId="409"/>
        </pc:sldMkLst>
      </pc:sldChg>
      <pc:sldChg chg="addSp delSp modSp mod modAnim">
        <pc:chgData name="Thomas Carrassi" userId="389c1c17c5282781" providerId="LiveId" clId="{B94CB686-F636-495C-A5CD-1F6A9F0114B1}" dt="2022-04-20T10:17:33.928" v="52" actId="1036"/>
        <pc:sldMkLst>
          <pc:docMk/>
          <pc:sldMk cId="2763123444" sldId="434"/>
        </pc:sldMkLst>
        <pc:spChg chg="add del mod">
          <ac:chgData name="Thomas Carrassi" userId="389c1c17c5282781" providerId="LiveId" clId="{B94CB686-F636-495C-A5CD-1F6A9F0114B1}" dt="2022-04-20T10:13:21.381" v="29"/>
          <ac:spMkLst>
            <pc:docMk/>
            <pc:sldMk cId="2763123444" sldId="434"/>
            <ac:spMk id="54" creationId="{1E023E6A-2DFF-4BC9-BF2F-E064E398D4CE}"/>
          </ac:spMkLst>
        </pc:spChg>
        <pc:spChg chg="mod">
          <ac:chgData name="Thomas Carrassi" userId="389c1c17c5282781" providerId="LiveId" clId="{B94CB686-F636-495C-A5CD-1F6A9F0114B1}" dt="2022-04-20T10:13:25.338" v="30" actId="571"/>
          <ac:spMkLst>
            <pc:docMk/>
            <pc:sldMk cId="2763123444" sldId="434"/>
            <ac:spMk id="57" creationId="{7D1057B5-9CF5-460B-8CA4-270D7167833A}"/>
          </ac:spMkLst>
        </pc:spChg>
        <pc:spChg chg="mod">
          <ac:chgData name="Thomas Carrassi" userId="389c1c17c5282781" providerId="LiveId" clId="{B94CB686-F636-495C-A5CD-1F6A9F0114B1}" dt="2022-04-20T10:13:25.338" v="30" actId="571"/>
          <ac:spMkLst>
            <pc:docMk/>
            <pc:sldMk cId="2763123444" sldId="434"/>
            <ac:spMk id="58" creationId="{F34DD35F-FD7D-4C63-8D28-39E424284CF7}"/>
          </ac:spMkLst>
        </pc:spChg>
        <pc:spChg chg="add mod">
          <ac:chgData name="Thomas Carrassi" userId="389c1c17c5282781" providerId="LiveId" clId="{B94CB686-F636-495C-A5CD-1F6A9F0114B1}" dt="2022-04-20T10:17:29.262" v="47" actId="1076"/>
          <ac:spMkLst>
            <pc:docMk/>
            <pc:sldMk cId="2763123444" sldId="434"/>
            <ac:spMk id="60" creationId="{4192F506-8C2F-4C96-A357-A59D8807BAD8}"/>
          </ac:spMkLst>
        </pc:spChg>
        <pc:grpChg chg="add mod">
          <ac:chgData name="Thomas Carrassi" userId="389c1c17c5282781" providerId="LiveId" clId="{B94CB686-F636-495C-A5CD-1F6A9F0114B1}" dt="2022-04-20T10:13:25.338" v="30" actId="571"/>
          <ac:grpSpMkLst>
            <pc:docMk/>
            <pc:sldMk cId="2763123444" sldId="434"/>
            <ac:grpSpMk id="56" creationId="{C06FCEFA-DD87-464F-B009-275C4822CFA9}"/>
          </ac:grpSpMkLst>
        </pc:grpChg>
        <pc:picChg chg="mod">
          <ac:chgData name="Thomas Carrassi" userId="389c1c17c5282781" providerId="LiveId" clId="{B94CB686-F636-495C-A5CD-1F6A9F0114B1}" dt="2022-04-20T10:14:50.776" v="40" actId="1076"/>
          <ac:picMkLst>
            <pc:docMk/>
            <pc:sldMk cId="2763123444" sldId="434"/>
            <ac:picMk id="7" creationId="{A8251796-515C-477C-B066-BA11A94BDA06}"/>
          </ac:picMkLst>
        </pc:picChg>
        <pc:picChg chg="add del mod">
          <ac:chgData name="Thomas Carrassi" userId="389c1c17c5282781" providerId="LiveId" clId="{B94CB686-F636-495C-A5CD-1F6A9F0114B1}" dt="2022-04-20T10:13:21.381" v="29"/>
          <ac:picMkLst>
            <pc:docMk/>
            <pc:sldMk cId="2763123444" sldId="434"/>
            <ac:picMk id="53" creationId="{2F7B4FD9-CA71-4D0C-AAD7-B92DD741D387}"/>
          </ac:picMkLst>
        </pc:picChg>
        <pc:picChg chg="add del mod">
          <ac:chgData name="Thomas Carrassi" userId="389c1c17c5282781" providerId="LiveId" clId="{B94CB686-F636-495C-A5CD-1F6A9F0114B1}" dt="2022-04-20T10:14:00.579" v="34" actId="478"/>
          <ac:picMkLst>
            <pc:docMk/>
            <pc:sldMk cId="2763123444" sldId="434"/>
            <ac:picMk id="55" creationId="{8926A265-526C-4CB2-9EA4-2D247387E91C}"/>
          </ac:picMkLst>
        </pc:picChg>
        <pc:picChg chg="add mod">
          <ac:chgData name="Thomas Carrassi" userId="389c1c17c5282781" providerId="LiveId" clId="{B94CB686-F636-495C-A5CD-1F6A9F0114B1}" dt="2022-04-20T10:17:33.928" v="52" actId="1036"/>
          <ac:picMkLst>
            <pc:docMk/>
            <pc:sldMk cId="2763123444" sldId="434"/>
            <ac:picMk id="59" creationId="{AFBFAAAA-88E9-4F1D-AAB6-D2821C0C7BA2}"/>
          </ac:picMkLst>
        </pc:picChg>
      </pc:sldChg>
      <pc:sldChg chg="delSp modSp del mod">
        <pc:chgData name="Thomas Carrassi" userId="389c1c17c5282781" providerId="LiveId" clId="{B94CB686-F636-495C-A5CD-1F6A9F0114B1}" dt="2022-04-20T10:15:39.186" v="45" actId="47"/>
        <pc:sldMkLst>
          <pc:docMk/>
          <pc:sldMk cId="627804383" sldId="438"/>
        </pc:sldMkLst>
        <pc:spChg chg="del">
          <ac:chgData name="Thomas Carrassi" userId="389c1c17c5282781" providerId="LiveId" clId="{B94CB686-F636-495C-A5CD-1F6A9F0114B1}" dt="2022-04-20T10:12:08.142" v="15" actId="21"/>
          <ac:spMkLst>
            <pc:docMk/>
            <pc:sldMk cId="627804383" sldId="438"/>
            <ac:spMk id="21" creationId="{00000000-0000-0000-0000-000000000000}"/>
          </ac:spMkLst>
        </pc:spChg>
        <pc:picChg chg="del mod">
          <ac:chgData name="Thomas Carrassi" userId="389c1c17c5282781" providerId="LiveId" clId="{B94CB686-F636-495C-A5CD-1F6A9F0114B1}" dt="2022-04-20T10:12:08.142" v="15" actId="21"/>
          <ac:picMkLst>
            <pc:docMk/>
            <pc:sldMk cId="627804383" sldId="438"/>
            <ac:picMk id="7" creationId="{A8251796-515C-477C-B066-BA11A94BDA06}"/>
          </ac:picMkLst>
        </pc:picChg>
      </pc:sldChg>
      <pc:sldChg chg="modCm">
        <pc:chgData name="Thomas Carrassi" userId="389c1c17c5282781" providerId="LiveId" clId="{B94CB686-F636-495C-A5CD-1F6A9F0114B1}" dt="2022-04-20T13:39:11.940" v="1394"/>
        <pc:sldMkLst>
          <pc:docMk/>
          <pc:sldMk cId="3238190166" sldId="452"/>
        </pc:sldMkLst>
      </pc:sldChg>
      <pc:sldChg chg="addSp delSp modSp mod">
        <pc:chgData name="Thomas Carrassi" userId="389c1c17c5282781" providerId="LiveId" clId="{B94CB686-F636-495C-A5CD-1F6A9F0114B1}" dt="2022-04-20T13:10:51.536" v="1273" actId="1035"/>
        <pc:sldMkLst>
          <pc:docMk/>
          <pc:sldMk cId="335088448" sldId="454"/>
        </pc:sldMkLst>
        <pc:spChg chg="mod">
          <ac:chgData name="Thomas Carrassi" userId="389c1c17c5282781" providerId="LiveId" clId="{B94CB686-F636-495C-A5CD-1F6A9F0114B1}" dt="2022-04-20T12:14:17.807" v="311" actId="20577"/>
          <ac:spMkLst>
            <pc:docMk/>
            <pc:sldMk cId="335088448" sldId="454"/>
            <ac:spMk id="2" creationId="{00000000-0000-0000-0000-000000000000}"/>
          </ac:spMkLst>
        </pc:spChg>
        <pc:spChg chg="del mod">
          <ac:chgData name="Thomas Carrassi" userId="389c1c17c5282781" providerId="LiveId" clId="{B94CB686-F636-495C-A5CD-1F6A9F0114B1}" dt="2022-04-20T12:14:07.782" v="294" actId="478"/>
          <ac:spMkLst>
            <pc:docMk/>
            <pc:sldMk cId="335088448" sldId="454"/>
            <ac:spMk id="15" creationId="{4ED9B5B7-FE51-44B2-8606-7D3BD179374F}"/>
          </ac:spMkLst>
        </pc:spChg>
        <pc:spChg chg="add del mod">
          <ac:chgData name="Thomas Carrassi" userId="389c1c17c5282781" providerId="LiveId" clId="{B94CB686-F636-495C-A5CD-1F6A9F0114B1}" dt="2022-04-20T12:13:58.324" v="289"/>
          <ac:spMkLst>
            <pc:docMk/>
            <pc:sldMk cId="335088448" sldId="454"/>
            <ac:spMk id="17" creationId="{9EAF9F27-7B22-46AD-98B9-1A1651FC0F7F}"/>
          </ac:spMkLst>
        </pc:spChg>
        <pc:spChg chg="add del mod">
          <ac:chgData name="Thomas Carrassi" userId="389c1c17c5282781" providerId="LiveId" clId="{B94CB686-F636-495C-A5CD-1F6A9F0114B1}" dt="2022-04-20T12:14:01.443" v="291"/>
          <ac:spMkLst>
            <pc:docMk/>
            <pc:sldMk cId="335088448" sldId="454"/>
            <ac:spMk id="18" creationId="{6406AE29-3347-4F20-B701-FF52F08452B0}"/>
          </ac:spMkLst>
        </pc:spChg>
        <pc:picChg chg="mod">
          <ac:chgData name="Thomas Carrassi" userId="389c1c17c5282781" providerId="LiveId" clId="{B94CB686-F636-495C-A5CD-1F6A9F0114B1}" dt="2022-04-20T12:14:33.971" v="314" actId="1076"/>
          <ac:picMkLst>
            <pc:docMk/>
            <pc:sldMk cId="335088448" sldId="454"/>
            <ac:picMk id="14" creationId="{A770F780-20A6-4908-A911-432801B6E15B}"/>
          </ac:picMkLst>
        </pc:picChg>
        <pc:picChg chg="add mod">
          <ac:chgData name="Thomas Carrassi" userId="389c1c17c5282781" providerId="LiveId" clId="{B94CB686-F636-495C-A5CD-1F6A9F0114B1}" dt="2022-04-20T12:14:38.891" v="315" actId="1076"/>
          <ac:picMkLst>
            <pc:docMk/>
            <pc:sldMk cId="335088448" sldId="454"/>
            <ac:picMk id="26" creationId="{BCBA7793-E9FF-4551-8D98-327CD30E12FE}"/>
          </ac:picMkLst>
        </pc:picChg>
        <pc:picChg chg="add mod modCrop">
          <ac:chgData name="Thomas Carrassi" userId="389c1c17c5282781" providerId="LiveId" clId="{B94CB686-F636-495C-A5CD-1F6A9F0114B1}" dt="2022-04-20T13:10:51.536" v="1273" actId="1035"/>
          <ac:picMkLst>
            <pc:docMk/>
            <pc:sldMk cId="335088448" sldId="454"/>
            <ac:picMk id="27" creationId="{651B53B7-5DE1-420E-8A55-8CD9970B11BB}"/>
          </ac:picMkLst>
        </pc:picChg>
      </pc:sldChg>
      <pc:sldChg chg="modSp mod">
        <pc:chgData name="Thomas Carrassi" userId="389c1c17c5282781" providerId="LiveId" clId="{B94CB686-F636-495C-A5CD-1F6A9F0114B1}" dt="2022-04-20T13:07:54.351" v="1240" actId="20577"/>
        <pc:sldMkLst>
          <pc:docMk/>
          <pc:sldMk cId="922925430" sldId="455"/>
        </pc:sldMkLst>
        <pc:spChg chg="mod">
          <ac:chgData name="Thomas Carrassi" userId="389c1c17c5282781" providerId="LiveId" clId="{B94CB686-F636-495C-A5CD-1F6A9F0114B1}" dt="2022-04-20T13:07:54.351" v="1240" actId="20577"/>
          <ac:spMkLst>
            <pc:docMk/>
            <pc:sldMk cId="922925430" sldId="455"/>
            <ac:spMk id="2" creationId="{00000000-0000-0000-0000-000000000000}"/>
          </ac:spMkLst>
        </pc:spChg>
      </pc:sldChg>
      <pc:sldChg chg="addSp delSp modSp mod delAnim modAnim">
        <pc:chgData name="Thomas Carrassi" userId="389c1c17c5282781" providerId="LiveId" clId="{B94CB686-F636-495C-A5CD-1F6A9F0114B1}" dt="2022-04-25T15:39:01.066" v="1999" actId="167"/>
        <pc:sldMkLst>
          <pc:docMk/>
          <pc:sldMk cId="1565433951" sldId="456"/>
        </pc:sldMkLst>
        <pc:spChg chg="del">
          <ac:chgData name="Thomas Carrassi" userId="389c1c17c5282781" providerId="LiveId" clId="{B94CB686-F636-495C-A5CD-1F6A9F0114B1}" dt="2022-04-25T15:32:37.572" v="1958" actId="478"/>
          <ac:spMkLst>
            <pc:docMk/>
            <pc:sldMk cId="1565433951" sldId="456"/>
            <ac:spMk id="3" creationId="{0F3E4FF6-0CD3-4937-ADAF-7E8DA78B37F1}"/>
          </ac:spMkLst>
        </pc:spChg>
        <pc:spChg chg="del">
          <ac:chgData name="Thomas Carrassi" userId="389c1c17c5282781" providerId="LiveId" clId="{B94CB686-F636-495C-A5CD-1F6A9F0114B1}" dt="2022-04-25T15:32:38.632" v="1959" actId="478"/>
          <ac:spMkLst>
            <pc:docMk/>
            <pc:sldMk cId="1565433951" sldId="456"/>
            <ac:spMk id="16" creationId="{D190F5E4-F9E0-467B-A297-60EB0A8ED1E6}"/>
          </ac:spMkLst>
        </pc:spChg>
        <pc:spChg chg="del">
          <ac:chgData name="Thomas Carrassi" userId="389c1c17c5282781" providerId="LiveId" clId="{B94CB686-F636-495C-A5CD-1F6A9F0114B1}" dt="2022-04-25T15:32:39.803" v="1960" actId="478"/>
          <ac:spMkLst>
            <pc:docMk/>
            <pc:sldMk cId="1565433951" sldId="456"/>
            <ac:spMk id="17" creationId="{7E958978-9BCF-43B2-B7EF-8171EF15E684}"/>
          </ac:spMkLst>
        </pc:spChg>
        <pc:picChg chg="del">
          <ac:chgData name="Thomas Carrassi" userId="389c1c17c5282781" providerId="LiveId" clId="{B94CB686-F636-495C-A5CD-1F6A9F0114B1}" dt="2022-04-20T13:26:03.775" v="1279" actId="478"/>
          <ac:picMkLst>
            <pc:docMk/>
            <pc:sldMk cId="1565433951" sldId="456"/>
            <ac:picMk id="5" creationId="{996BD256-5AA4-4C3E-95EE-17AAEE3B102D}"/>
          </ac:picMkLst>
        </pc:picChg>
        <pc:picChg chg="add del mod">
          <ac:chgData name="Thomas Carrassi" userId="389c1c17c5282781" providerId="LiveId" clId="{B94CB686-F636-495C-A5CD-1F6A9F0114B1}" dt="2022-04-20T13:30:24.363" v="1288" actId="478"/>
          <ac:picMkLst>
            <pc:docMk/>
            <pc:sldMk cId="1565433951" sldId="456"/>
            <ac:picMk id="6" creationId="{1C059A5D-6D01-49BF-85AA-2CC23D55138C}"/>
          </ac:picMkLst>
        </pc:picChg>
        <pc:picChg chg="add del mod">
          <ac:chgData name="Thomas Carrassi" userId="389c1c17c5282781" providerId="LiveId" clId="{B94CB686-F636-495C-A5CD-1F6A9F0114B1}" dt="2022-04-25T15:34:41.181" v="1964" actId="478"/>
          <ac:picMkLst>
            <pc:docMk/>
            <pc:sldMk cId="1565433951" sldId="456"/>
            <ac:picMk id="6" creationId="{314CE176-0DAE-4D55-BD77-E76C74F7E442}"/>
          </ac:picMkLst>
        </pc:picChg>
        <pc:picChg chg="add del mod ord">
          <ac:chgData name="Thomas Carrassi" userId="389c1c17c5282781" providerId="LiveId" clId="{B94CB686-F636-495C-A5CD-1F6A9F0114B1}" dt="2022-04-25T15:32:36.416" v="1957" actId="478"/>
          <ac:picMkLst>
            <pc:docMk/>
            <pc:sldMk cId="1565433951" sldId="456"/>
            <ac:picMk id="8" creationId="{7F4DB4CB-C49A-4265-88FC-CC05C6C25776}"/>
          </ac:picMkLst>
        </pc:picChg>
        <pc:picChg chg="add mod ord">
          <ac:chgData name="Thomas Carrassi" userId="389c1c17c5282781" providerId="LiveId" clId="{B94CB686-F636-495C-A5CD-1F6A9F0114B1}" dt="2022-04-25T15:39:01.066" v="1999" actId="167"/>
          <ac:picMkLst>
            <pc:docMk/>
            <pc:sldMk cId="1565433951" sldId="456"/>
            <ac:picMk id="9" creationId="{22FA41EB-2B1F-4180-AD90-69AB3F02C5D5}"/>
          </ac:picMkLst>
        </pc:picChg>
        <pc:picChg chg="add del mod">
          <ac:chgData name="Thomas Carrassi" userId="389c1c17c5282781" providerId="LiveId" clId="{B94CB686-F636-495C-A5CD-1F6A9F0114B1}" dt="2022-04-20T13:35:04.008" v="1324" actId="478"/>
          <ac:picMkLst>
            <pc:docMk/>
            <pc:sldMk cId="1565433951" sldId="456"/>
            <ac:picMk id="10" creationId="{39C8576A-229E-4CFD-A9B7-DEAA2225E1F8}"/>
          </ac:picMkLst>
        </pc:picChg>
        <pc:picChg chg="add mod ord">
          <ac:chgData name="Thomas Carrassi" userId="389c1c17c5282781" providerId="LiveId" clId="{B94CB686-F636-495C-A5CD-1F6A9F0114B1}" dt="2022-04-25T15:38:52.681" v="1998" actId="167"/>
          <ac:picMkLst>
            <pc:docMk/>
            <pc:sldMk cId="1565433951" sldId="456"/>
            <ac:picMk id="11" creationId="{E7778C71-C9CB-430D-9176-2DC1BF717FD9}"/>
          </ac:picMkLst>
        </pc:picChg>
        <pc:picChg chg="add del mod ord">
          <ac:chgData name="Thomas Carrassi" userId="389c1c17c5282781" providerId="LiveId" clId="{B94CB686-F636-495C-A5CD-1F6A9F0114B1}" dt="2022-04-25T15:32:35.758" v="1956" actId="478"/>
          <ac:picMkLst>
            <pc:docMk/>
            <pc:sldMk cId="1565433951" sldId="456"/>
            <ac:picMk id="12" creationId="{B23EAF61-437D-48AE-A12B-99AB3CDFD4DF}"/>
          </ac:picMkLst>
        </pc:picChg>
        <pc:picChg chg="add del mod ord">
          <ac:chgData name="Thomas Carrassi" userId="389c1c17c5282781" providerId="LiveId" clId="{B94CB686-F636-495C-A5CD-1F6A9F0114B1}" dt="2022-04-25T15:32:34.926" v="1955" actId="478"/>
          <ac:picMkLst>
            <pc:docMk/>
            <pc:sldMk cId="1565433951" sldId="456"/>
            <ac:picMk id="15" creationId="{65C7BC5F-5B7F-4B64-AE92-6C2719F4D6CE}"/>
          </ac:picMkLst>
        </pc:picChg>
        <pc:picChg chg="add mod ord">
          <ac:chgData name="Thomas Carrassi" userId="389c1c17c5282781" providerId="LiveId" clId="{B94CB686-F636-495C-A5CD-1F6A9F0114B1}" dt="2022-04-25T15:38:42.507" v="1996" actId="167"/>
          <ac:picMkLst>
            <pc:docMk/>
            <pc:sldMk cId="1565433951" sldId="456"/>
            <ac:picMk id="18" creationId="{94E89688-ABA5-4242-A756-14D378F35053}"/>
          </ac:picMkLst>
        </pc:picChg>
      </pc:sldChg>
      <pc:sldChg chg="addSp delSp modSp mod">
        <pc:chgData name="Thomas Carrassi" userId="389c1c17c5282781" providerId="LiveId" clId="{B94CB686-F636-495C-A5CD-1F6A9F0114B1}" dt="2022-04-25T14:34:00.289" v="1952" actId="1037"/>
        <pc:sldMkLst>
          <pc:docMk/>
          <pc:sldMk cId="1957477752" sldId="457"/>
        </pc:sldMkLst>
        <pc:spChg chg="mod">
          <ac:chgData name="Thomas Carrassi" userId="389c1c17c5282781" providerId="LiveId" clId="{B94CB686-F636-495C-A5CD-1F6A9F0114B1}" dt="2022-04-20T12:41:24.875" v="950" actId="20577"/>
          <ac:spMkLst>
            <pc:docMk/>
            <pc:sldMk cId="1957477752" sldId="457"/>
            <ac:spMk id="2" creationId="{00000000-0000-0000-0000-000000000000}"/>
          </ac:spMkLst>
        </pc:spChg>
        <pc:spChg chg="mod">
          <ac:chgData name="Thomas Carrassi" userId="389c1c17c5282781" providerId="LiveId" clId="{B94CB686-F636-495C-A5CD-1F6A9F0114B1}" dt="2022-04-25T14:34:00.289" v="1952" actId="1037"/>
          <ac:spMkLst>
            <pc:docMk/>
            <pc:sldMk cId="1957477752" sldId="457"/>
            <ac:spMk id="22" creationId="{6561D9C3-16BE-45B6-B8F7-2A37CA8DFC77}"/>
          </ac:spMkLst>
        </pc:spChg>
        <pc:spChg chg="mod">
          <ac:chgData name="Thomas Carrassi" userId="389c1c17c5282781" providerId="LiveId" clId="{B94CB686-F636-495C-A5CD-1F6A9F0114B1}" dt="2022-04-25T14:33:40.740" v="1947" actId="14100"/>
          <ac:spMkLst>
            <pc:docMk/>
            <pc:sldMk cId="1957477752" sldId="457"/>
            <ac:spMk id="24" creationId="{9AE56FF3-9406-4E32-93F6-418BA3E60F60}"/>
          </ac:spMkLst>
        </pc:spChg>
        <pc:graphicFrameChg chg="add mod ord">
          <ac:chgData name="Thomas Carrassi" userId="389c1c17c5282781" providerId="LiveId" clId="{B94CB686-F636-495C-A5CD-1F6A9F0114B1}" dt="2022-04-25T14:33:28.228" v="1940" actId="14100"/>
          <ac:graphicFrameMkLst>
            <pc:docMk/>
            <pc:sldMk cId="1957477752" sldId="457"/>
            <ac:graphicFrameMk id="3" creationId="{242AAB43-B22B-46E8-B11D-9D921113F86C}"/>
          </ac:graphicFrameMkLst>
        </pc:graphicFrameChg>
        <pc:graphicFrameChg chg="del">
          <ac:chgData name="Thomas Carrassi" userId="389c1c17c5282781" providerId="LiveId" clId="{B94CB686-F636-495C-A5CD-1F6A9F0114B1}" dt="2022-04-25T14:32:26.605" v="1934" actId="478"/>
          <ac:graphicFrameMkLst>
            <pc:docMk/>
            <pc:sldMk cId="1957477752" sldId="457"/>
            <ac:graphicFrameMk id="5" creationId="{7C795336-6DEC-467A-BAF2-B976269B3EF1}"/>
          </ac:graphicFrameMkLst>
        </pc:graphicFrameChg>
      </pc:sldChg>
      <pc:sldChg chg="addSp delSp mod addAnim delAnim">
        <pc:chgData name="Thomas Carrassi" userId="389c1c17c5282781" providerId="LiveId" clId="{B94CB686-F636-495C-A5CD-1F6A9F0114B1}" dt="2022-04-25T13:03:58.373" v="1464" actId="478"/>
        <pc:sldMkLst>
          <pc:docMk/>
          <pc:sldMk cId="1256609775" sldId="459"/>
        </pc:sldMkLst>
        <pc:spChg chg="add del">
          <ac:chgData name="Thomas Carrassi" userId="389c1c17c5282781" providerId="LiveId" clId="{B94CB686-F636-495C-A5CD-1F6A9F0114B1}" dt="2022-04-25T13:03:58.373" v="1464" actId="478"/>
          <ac:spMkLst>
            <pc:docMk/>
            <pc:sldMk cId="1256609775" sldId="459"/>
            <ac:spMk id="26" creationId="{141F25EB-94B8-4F00-9108-03F3F75E0424}"/>
          </ac:spMkLst>
        </pc:spChg>
      </pc:sldChg>
      <pc:sldChg chg="modSp mod modAnim">
        <pc:chgData name="Thomas Carrassi" userId="389c1c17c5282781" providerId="LiveId" clId="{B94CB686-F636-495C-A5CD-1F6A9F0114B1}" dt="2022-04-20T13:08:01.636" v="1244" actId="20577"/>
        <pc:sldMkLst>
          <pc:docMk/>
          <pc:sldMk cId="977512544" sldId="468"/>
        </pc:sldMkLst>
        <pc:spChg chg="mod">
          <ac:chgData name="Thomas Carrassi" userId="389c1c17c5282781" providerId="LiveId" clId="{B94CB686-F636-495C-A5CD-1F6A9F0114B1}" dt="2022-04-20T13:08:01.636" v="1244" actId="20577"/>
          <ac:spMkLst>
            <pc:docMk/>
            <pc:sldMk cId="977512544" sldId="468"/>
            <ac:spMk id="2" creationId="{00000000-0000-0000-0000-000000000000}"/>
          </ac:spMkLst>
        </pc:spChg>
        <pc:spChg chg="mod">
          <ac:chgData name="Thomas Carrassi" userId="389c1c17c5282781" providerId="LiveId" clId="{B94CB686-F636-495C-A5CD-1F6A9F0114B1}" dt="2022-04-20T12:48:55.767" v="1031" actId="6549"/>
          <ac:spMkLst>
            <pc:docMk/>
            <pc:sldMk cId="977512544" sldId="468"/>
            <ac:spMk id="16" creationId="{FD0DE0EC-49DA-47E5-A97A-3FE808EE78CA}"/>
          </ac:spMkLst>
        </pc:spChg>
        <pc:spChg chg="mod">
          <ac:chgData name="Thomas Carrassi" userId="389c1c17c5282781" providerId="LiveId" clId="{B94CB686-F636-495C-A5CD-1F6A9F0114B1}" dt="2022-04-20T12:50:20.370" v="1048" actId="207"/>
          <ac:spMkLst>
            <pc:docMk/>
            <pc:sldMk cId="977512544" sldId="468"/>
            <ac:spMk id="18" creationId="{10D8C6DE-18B2-42B3-8141-6295EA189E6B}"/>
          </ac:spMkLst>
        </pc:spChg>
        <pc:spChg chg="mod">
          <ac:chgData name="Thomas Carrassi" userId="389c1c17c5282781" providerId="LiveId" clId="{B94CB686-F636-495C-A5CD-1F6A9F0114B1}" dt="2022-04-20T12:50:20.370" v="1048" actId="207"/>
          <ac:spMkLst>
            <pc:docMk/>
            <pc:sldMk cId="977512544" sldId="468"/>
            <ac:spMk id="27" creationId="{E40F3E04-DDBC-4C94-998C-E15B035A46F7}"/>
          </ac:spMkLst>
        </pc:spChg>
        <pc:picChg chg="mod">
          <ac:chgData name="Thomas Carrassi" userId="389c1c17c5282781" providerId="LiveId" clId="{B94CB686-F636-495C-A5CD-1F6A9F0114B1}" dt="2022-04-20T12:49:59.708" v="1045" actId="1076"/>
          <ac:picMkLst>
            <pc:docMk/>
            <pc:sldMk cId="977512544" sldId="468"/>
            <ac:picMk id="5" creationId="{A8994A91-A173-4D39-BD43-BF5F7CAF3C33}"/>
          </ac:picMkLst>
        </pc:picChg>
        <pc:picChg chg="mod">
          <ac:chgData name="Thomas Carrassi" userId="389c1c17c5282781" providerId="LiveId" clId="{B94CB686-F636-495C-A5CD-1F6A9F0114B1}" dt="2022-04-20T12:48:49.253" v="1029" actId="1076"/>
          <ac:picMkLst>
            <pc:docMk/>
            <pc:sldMk cId="977512544" sldId="468"/>
            <ac:picMk id="6" creationId="{22027D12-E6D1-43A0-8535-328C5955774E}"/>
          </ac:picMkLst>
        </pc:picChg>
        <pc:picChg chg="mod">
          <ac:chgData name="Thomas Carrassi" userId="389c1c17c5282781" providerId="LiveId" clId="{B94CB686-F636-495C-A5CD-1F6A9F0114B1}" dt="2022-04-20T12:49:03.957" v="1032" actId="1076"/>
          <ac:picMkLst>
            <pc:docMk/>
            <pc:sldMk cId="977512544" sldId="468"/>
            <ac:picMk id="9" creationId="{CA95F9B1-E99E-4BA6-8F2A-E19C545E747E}"/>
          </ac:picMkLst>
        </pc:picChg>
        <pc:picChg chg="mod">
          <ac:chgData name="Thomas Carrassi" userId="389c1c17c5282781" providerId="LiveId" clId="{B94CB686-F636-495C-A5CD-1F6A9F0114B1}" dt="2022-04-20T12:49:42.388" v="1040" actId="1076"/>
          <ac:picMkLst>
            <pc:docMk/>
            <pc:sldMk cId="977512544" sldId="468"/>
            <ac:picMk id="13" creationId="{6AAE2BB8-E63E-4FB2-9681-513721F23262}"/>
          </ac:picMkLst>
        </pc:picChg>
      </pc:sldChg>
      <pc:sldChg chg="add ord">
        <pc:chgData name="Thomas Carrassi" userId="389c1c17c5282781" providerId="LiveId" clId="{B94CB686-F636-495C-A5CD-1F6A9F0114B1}" dt="2022-04-20T12:15:39.514" v="317"/>
        <pc:sldMkLst>
          <pc:docMk/>
          <pc:sldMk cId="1129584164" sldId="469"/>
        </pc:sldMkLst>
      </pc:sldChg>
      <pc:sldChg chg="modSp add mod">
        <pc:chgData name="Thomas Carrassi" userId="389c1c17c5282781" providerId="LiveId" clId="{B94CB686-F636-495C-A5CD-1F6A9F0114B1}" dt="2022-04-20T12:33:40.694" v="858" actId="207"/>
        <pc:sldMkLst>
          <pc:docMk/>
          <pc:sldMk cId="1262608099" sldId="470"/>
        </pc:sldMkLst>
        <pc:spChg chg="mod">
          <ac:chgData name="Thomas Carrassi" userId="389c1c17c5282781" providerId="LiveId" clId="{B94CB686-F636-495C-A5CD-1F6A9F0114B1}" dt="2022-04-20T12:33:36.479" v="857" actId="207"/>
          <ac:spMkLst>
            <pc:docMk/>
            <pc:sldMk cId="1262608099" sldId="470"/>
            <ac:spMk id="36" creationId="{1E8EA7F7-80DD-4DAA-A197-E2D4AC979CC4}"/>
          </ac:spMkLst>
        </pc:spChg>
        <pc:spChg chg="mod">
          <ac:chgData name="Thomas Carrassi" userId="389c1c17c5282781" providerId="LiveId" clId="{B94CB686-F636-495C-A5CD-1F6A9F0114B1}" dt="2022-04-20T12:33:36.479" v="857" actId="207"/>
          <ac:spMkLst>
            <pc:docMk/>
            <pc:sldMk cId="1262608099" sldId="470"/>
            <ac:spMk id="63" creationId="{2F74E703-7180-4297-8F33-58BD376CF1FE}"/>
          </ac:spMkLst>
        </pc:spChg>
        <pc:spChg chg="mod">
          <ac:chgData name="Thomas Carrassi" userId="389c1c17c5282781" providerId="LiveId" clId="{B94CB686-F636-495C-A5CD-1F6A9F0114B1}" dt="2022-04-20T12:33:36.479" v="857" actId="207"/>
          <ac:spMkLst>
            <pc:docMk/>
            <pc:sldMk cId="1262608099" sldId="470"/>
            <ac:spMk id="75" creationId="{20902BC1-5FD4-4045-B5A5-B09253DEFB4F}"/>
          </ac:spMkLst>
        </pc:spChg>
        <pc:spChg chg="mod">
          <ac:chgData name="Thomas Carrassi" userId="389c1c17c5282781" providerId="LiveId" clId="{B94CB686-F636-495C-A5CD-1F6A9F0114B1}" dt="2022-04-20T12:33:40.694" v="858" actId="207"/>
          <ac:spMkLst>
            <pc:docMk/>
            <pc:sldMk cId="1262608099" sldId="470"/>
            <ac:spMk id="81" creationId="{1E8EA7F7-80DD-4DAA-A197-E2D4AC979CC4}"/>
          </ac:spMkLst>
        </pc:spChg>
        <pc:spChg chg="mod">
          <ac:chgData name="Thomas Carrassi" userId="389c1c17c5282781" providerId="LiveId" clId="{B94CB686-F636-495C-A5CD-1F6A9F0114B1}" dt="2022-04-20T12:33:36.479" v="857" actId="207"/>
          <ac:spMkLst>
            <pc:docMk/>
            <pc:sldMk cId="1262608099" sldId="470"/>
            <ac:spMk id="83" creationId="{1E8EA7F7-80DD-4DAA-A197-E2D4AC979CC4}"/>
          </ac:spMkLst>
        </pc:spChg>
      </pc:sldChg>
      <pc:sldChg chg="modSp add mod">
        <pc:chgData name="Thomas Carrassi" userId="389c1c17c5282781" providerId="LiveId" clId="{B94CB686-F636-495C-A5CD-1F6A9F0114B1}" dt="2022-04-20T12:34:27.284" v="862" actId="207"/>
        <pc:sldMkLst>
          <pc:docMk/>
          <pc:sldMk cId="1178072572" sldId="471"/>
        </pc:sldMkLst>
        <pc:spChg chg="mod">
          <ac:chgData name="Thomas Carrassi" userId="389c1c17c5282781" providerId="LiveId" clId="{B94CB686-F636-495C-A5CD-1F6A9F0114B1}" dt="2022-04-20T12:34:27.284" v="862" actId="207"/>
          <ac:spMkLst>
            <pc:docMk/>
            <pc:sldMk cId="1178072572" sldId="471"/>
            <ac:spMk id="31" creationId="{4B19EE2B-BC11-4F5D-8743-9A8CE83D9003}"/>
          </ac:spMkLst>
        </pc:spChg>
        <pc:spChg chg="mod">
          <ac:chgData name="Thomas Carrassi" userId="389c1c17c5282781" providerId="LiveId" clId="{B94CB686-F636-495C-A5CD-1F6A9F0114B1}" dt="2022-04-20T12:34:27.284" v="862" actId="207"/>
          <ac:spMkLst>
            <pc:docMk/>
            <pc:sldMk cId="1178072572" sldId="471"/>
            <ac:spMk id="32" creationId="{D0A9C6E6-55A9-4D8F-9A4C-9E874077674D}"/>
          </ac:spMkLst>
        </pc:spChg>
        <pc:spChg chg="mod">
          <ac:chgData name="Thomas Carrassi" userId="389c1c17c5282781" providerId="LiveId" clId="{B94CB686-F636-495C-A5CD-1F6A9F0114B1}" dt="2022-04-20T12:34:27.284" v="862" actId="207"/>
          <ac:spMkLst>
            <pc:docMk/>
            <pc:sldMk cId="1178072572" sldId="471"/>
            <ac:spMk id="33" creationId="{21C5FE1A-F871-419A-8E99-6F689F9AADE1}"/>
          </ac:spMkLst>
        </pc:spChg>
        <pc:spChg chg="mod">
          <ac:chgData name="Thomas Carrassi" userId="389c1c17c5282781" providerId="LiveId" clId="{B94CB686-F636-495C-A5CD-1F6A9F0114B1}" dt="2022-04-20T12:34:27.284" v="862" actId="207"/>
          <ac:spMkLst>
            <pc:docMk/>
            <pc:sldMk cId="1178072572" sldId="471"/>
            <ac:spMk id="34" creationId="{E864FFF3-4E8B-46C9-9664-A98B975DC634}"/>
          </ac:spMkLst>
        </pc:spChg>
        <pc:spChg chg="mod">
          <ac:chgData name="Thomas Carrassi" userId="389c1c17c5282781" providerId="LiveId" clId="{B94CB686-F636-495C-A5CD-1F6A9F0114B1}" dt="2022-04-20T12:34:27.284" v="862" actId="207"/>
          <ac:spMkLst>
            <pc:docMk/>
            <pc:sldMk cId="1178072572" sldId="471"/>
            <ac:spMk id="35" creationId="{ED4C1A31-0439-4F80-B9E0-5FE6B74ACC68}"/>
          </ac:spMkLst>
        </pc:spChg>
        <pc:spChg chg="mod">
          <ac:chgData name="Thomas Carrassi" userId="389c1c17c5282781" providerId="LiveId" clId="{B94CB686-F636-495C-A5CD-1F6A9F0114B1}" dt="2022-04-20T12:34:03.105" v="860" actId="207"/>
          <ac:spMkLst>
            <pc:docMk/>
            <pc:sldMk cId="1178072572" sldId="471"/>
            <ac:spMk id="36" creationId="{1E8EA7F7-80DD-4DAA-A197-E2D4AC979CC4}"/>
          </ac:spMkLst>
        </pc:spChg>
        <pc:spChg chg="mod">
          <ac:chgData name="Thomas Carrassi" userId="389c1c17c5282781" providerId="LiveId" clId="{B94CB686-F636-495C-A5CD-1F6A9F0114B1}" dt="2022-04-20T12:34:27.284" v="862" actId="207"/>
          <ac:spMkLst>
            <pc:docMk/>
            <pc:sldMk cId="1178072572" sldId="471"/>
            <ac:spMk id="38" creationId="{876DFBD8-5D54-47EF-B6BF-AC620C5AA59F}"/>
          </ac:spMkLst>
        </pc:spChg>
        <pc:spChg chg="mod">
          <ac:chgData name="Thomas Carrassi" userId="389c1c17c5282781" providerId="LiveId" clId="{B94CB686-F636-495C-A5CD-1F6A9F0114B1}" dt="2022-04-20T12:34:27.284" v="862" actId="207"/>
          <ac:spMkLst>
            <pc:docMk/>
            <pc:sldMk cId="1178072572" sldId="471"/>
            <ac:spMk id="40" creationId="{94EC8784-54D0-4D18-9A5D-114AF2FCCFFF}"/>
          </ac:spMkLst>
        </pc:spChg>
        <pc:spChg chg="mod">
          <ac:chgData name="Thomas Carrassi" userId="389c1c17c5282781" providerId="LiveId" clId="{B94CB686-F636-495C-A5CD-1F6A9F0114B1}" dt="2022-04-20T12:34:27.284" v="862" actId="207"/>
          <ac:spMkLst>
            <pc:docMk/>
            <pc:sldMk cId="1178072572" sldId="471"/>
            <ac:spMk id="41" creationId="{2FC40706-DC46-47E8-A0B0-3772C8530E14}"/>
          </ac:spMkLst>
        </pc:spChg>
        <pc:spChg chg="mod">
          <ac:chgData name="Thomas Carrassi" userId="389c1c17c5282781" providerId="LiveId" clId="{B94CB686-F636-495C-A5CD-1F6A9F0114B1}" dt="2022-04-20T12:34:27.284" v="862" actId="207"/>
          <ac:spMkLst>
            <pc:docMk/>
            <pc:sldMk cId="1178072572" sldId="471"/>
            <ac:spMk id="43" creationId="{178527B3-B55A-410A-A216-A8497BC38E0E}"/>
          </ac:spMkLst>
        </pc:spChg>
        <pc:spChg chg="mod">
          <ac:chgData name="Thomas Carrassi" userId="389c1c17c5282781" providerId="LiveId" clId="{B94CB686-F636-495C-A5CD-1F6A9F0114B1}" dt="2022-04-20T12:34:27.284" v="862" actId="207"/>
          <ac:spMkLst>
            <pc:docMk/>
            <pc:sldMk cId="1178072572" sldId="471"/>
            <ac:spMk id="44" creationId="{6F65E18A-AC15-4DF5-98E1-5A79DCDA29DB}"/>
          </ac:spMkLst>
        </pc:spChg>
        <pc:spChg chg="mod">
          <ac:chgData name="Thomas Carrassi" userId="389c1c17c5282781" providerId="LiveId" clId="{B94CB686-F636-495C-A5CD-1F6A9F0114B1}" dt="2022-04-20T12:34:27.284" v="862" actId="207"/>
          <ac:spMkLst>
            <pc:docMk/>
            <pc:sldMk cId="1178072572" sldId="471"/>
            <ac:spMk id="45" creationId="{F11D93BC-1F4B-4CD9-9978-D53002082CF9}"/>
          </ac:spMkLst>
        </pc:spChg>
        <pc:spChg chg="mod">
          <ac:chgData name="Thomas Carrassi" userId="389c1c17c5282781" providerId="LiveId" clId="{B94CB686-F636-495C-A5CD-1F6A9F0114B1}" dt="2022-04-20T12:34:27.284" v="862" actId="207"/>
          <ac:spMkLst>
            <pc:docMk/>
            <pc:sldMk cId="1178072572" sldId="471"/>
            <ac:spMk id="46" creationId="{2986D5A8-922A-4943-B4EB-6427778FBEA3}"/>
          </ac:spMkLst>
        </pc:spChg>
        <pc:spChg chg="mod">
          <ac:chgData name="Thomas Carrassi" userId="389c1c17c5282781" providerId="LiveId" clId="{B94CB686-F636-495C-A5CD-1F6A9F0114B1}" dt="2022-04-20T12:33:52.309" v="859" actId="207"/>
          <ac:spMkLst>
            <pc:docMk/>
            <pc:sldMk cId="1178072572" sldId="471"/>
            <ac:spMk id="63" creationId="{2F74E703-7180-4297-8F33-58BD376CF1FE}"/>
          </ac:spMkLst>
        </pc:spChg>
        <pc:spChg chg="mod">
          <ac:chgData name="Thomas Carrassi" userId="389c1c17c5282781" providerId="LiveId" clId="{B94CB686-F636-495C-A5CD-1F6A9F0114B1}" dt="2022-04-20T12:33:52.309" v="859" actId="207"/>
          <ac:spMkLst>
            <pc:docMk/>
            <pc:sldMk cId="1178072572" sldId="471"/>
            <ac:spMk id="73" creationId="{42AD2EF5-87CC-4198-9820-379D4ED4B578}"/>
          </ac:spMkLst>
        </pc:spChg>
        <pc:spChg chg="mod">
          <ac:chgData name="Thomas Carrassi" userId="389c1c17c5282781" providerId="LiveId" clId="{B94CB686-F636-495C-A5CD-1F6A9F0114B1}" dt="2022-04-20T12:33:52.309" v="859" actId="207"/>
          <ac:spMkLst>
            <pc:docMk/>
            <pc:sldMk cId="1178072572" sldId="471"/>
            <ac:spMk id="81" creationId="{1E8EA7F7-80DD-4DAA-A197-E2D4AC979CC4}"/>
          </ac:spMkLst>
        </pc:spChg>
        <pc:spChg chg="mod">
          <ac:chgData name="Thomas Carrassi" userId="389c1c17c5282781" providerId="LiveId" clId="{B94CB686-F636-495C-A5CD-1F6A9F0114B1}" dt="2022-04-20T12:33:52.309" v="859" actId="207"/>
          <ac:spMkLst>
            <pc:docMk/>
            <pc:sldMk cId="1178072572" sldId="471"/>
            <ac:spMk id="83" creationId="{1E8EA7F7-80DD-4DAA-A197-E2D4AC979CC4}"/>
          </ac:spMkLst>
        </pc:spChg>
        <pc:grpChg chg="mod">
          <ac:chgData name="Thomas Carrassi" userId="389c1c17c5282781" providerId="LiveId" clId="{B94CB686-F636-495C-A5CD-1F6A9F0114B1}" dt="2022-04-20T12:34:27.284" v="862" actId="207"/>
          <ac:grpSpMkLst>
            <pc:docMk/>
            <pc:sldMk cId="1178072572" sldId="471"/>
            <ac:grpSpMk id="13" creationId="{00000000-0000-0000-0000-000000000000}"/>
          </ac:grpSpMkLst>
        </pc:grpChg>
        <pc:grpChg chg="mod">
          <ac:chgData name="Thomas Carrassi" userId="389c1c17c5282781" providerId="LiveId" clId="{B94CB686-F636-495C-A5CD-1F6A9F0114B1}" dt="2022-04-20T12:34:27.284" v="862" actId="207"/>
          <ac:grpSpMkLst>
            <pc:docMk/>
            <pc:sldMk cId="1178072572" sldId="471"/>
            <ac:grpSpMk id="15" creationId="{00000000-0000-0000-0000-000000000000}"/>
          </ac:grpSpMkLst>
        </pc:grpChg>
        <pc:cxnChg chg="mod">
          <ac:chgData name="Thomas Carrassi" userId="389c1c17c5282781" providerId="LiveId" clId="{B94CB686-F636-495C-A5CD-1F6A9F0114B1}" dt="2022-04-20T12:34:27.284" v="862" actId="207"/>
          <ac:cxnSpMkLst>
            <pc:docMk/>
            <pc:sldMk cId="1178072572" sldId="471"/>
            <ac:cxnSpMk id="12" creationId="{00000000-0000-0000-0000-000000000000}"/>
          </ac:cxnSpMkLst>
        </pc:cxnChg>
        <pc:cxnChg chg="mod">
          <ac:chgData name="Thomas Carrassi" userId="389c1c17c5282781" providerId="LiveId" clId="{B94CB686-F636-495C-A5CD-1F6A9F0114B1}" dt="2022-04-20T12:34:27.284" v="862" actId="207"/>
          <ac:cxnSpMkLst>
            <pc:docMk/>
            <pc:sldMk cId="1178072572" sldId="471"/>
            <ac:cxnSpMk id="37" creationId="{DCA96F14-CD67-4C4D-911F-A317002C8F30}"/>
          </ac:cxnSpMkLst>
        </pc:cxnChg>
        <pc:cxnChg chg="mod">
          <ac:chgData name="Thomas Carrassi" userId="389c1c17c5282781" providerId="LiveId" clId="{B94CB686-F636-495C-A5CD-1F6A9F0114B1}" dt="2022-04-20T12:34:27.284" v="862" actId="207"/>
          <ac:cxnSpMkLst>
            <pc:docMk/>
            <pc:sldMk cId="1178072572" sldId="471"/>
            <ac:cxnSpMk id="39" creationId="{B9C30B49-3A1D-4916-A745-9DFE5C6D1F4C}"/>
          </ac:cxnSpMkLst>
        </pc:cxnChg>
        <pc:cxnChg chg="mod">
          <ac:chgData name="Thomas Carrassi" userId="389c1c17c5282781" providerId="LiveId" clId="{B94CB686-F636-495C-A5CD-1F6A9F0114B1}" dt="2022-04-20T12:34:27.284" v="862" actId="207"/>
          <ac:cxnSpMkLst>
            <pc:docMk/>
            <pc:sldMk cId="1178072572" sldId="471"/>
            <ac:cxnSpMk id="64" creationId="{00000000-0000-0000-0000-000000000000}"/>
          </ac:cxnSpMkLst>
        </pc:cxnChg>
        <pc:cxnChg chg="mod">
          <ac:chgData name="Thomas Carrassi" userId="389c1c17c5282781" providerId="LiveId" clId="{B94CB686-F636-495C-A5CD-1F6A9F0114B1}" dt="2022-04-20T12:34:27.284" v="862" actId="207"/>
          <ac:cxnSpMkLst>
            <pc:docMk/>
            <pc:sldMk cId="1178072572" sldId="471"/>
            <ac:cxnSpMk id="66" creationId="{00000000-0000-0000-0000-000000000000}"/>
          </ac:cxnSpMkLst>
        </pc:cxnChg>
        <pc:cxnChg chg="mod">
          <ac:chgData name="Thomas Carrassi" userId="389c1c17c5282781" providerId="LiveId" clId="{B94CB686-F636-495C-A5CD-1F6A9F0114B1}" dt="2022-04-20T12:34:27.284" v="862" actId="207"/>
          <ac:cxnSpMkLst>
            <pc:docMk/>
            <pc:sldMk cId="1178072572" sldId="471"/>
            <ac:cxnSpMk id="67" creationId="{00000000-0000-0000-0000-000000000000}"/>
          </ac:cxnSpMkLst>
        </pc:cxnChg>
        <pc:cxnChg chg="mod">
          <ac:chgData name="Thomas Carrassi" userId="389c1c17c5282781" providerId="LiveId" clId="{B94CB686-F636-495C-A5CD-1F6A9F0114B1}" dt="2022-04-20T12:34:27.284" v="862" actId="207"/>
          <ac:cxnSpMkLst>
            <pc:docMk/>
            <pc:sldMk cId="1178072572" sldId="471"/>
            <ac:cxnSpMk id="68" creationId="{00000000-0000-0000-0000-000000000000}"/>
          </ac:cxnSpMkLst>
        </pc:cxnChg>
        <pc:cxnChg chg="mod">
          <ac:chgData name="Thomas Carrassi" userId="389c1c17c5282781" providerId="LiveId" clId="{B94CB686-F636-495C-A5CD-1F6A9F0114B1}" dt="2022-04-20T12:34:27.284" v="862" actId="207"/>
          <ac:cxnSpMkLst>
            <pc:docMk/>
            <pc:sldMk cId="1178072572" sldId="471"/>
            <ac:cxnSpMk id="69" creationId="{00000000-0000-0000-0000-000000000000}"/>
          </ac:cxnSpMkLst>
        </pc:cxnChg>
        <pc:cxnChg chg="mod">
          <ac:chgData name="Thomas Carrassi" userId="389c1c17c5282781" providerId="LiveId" clId="{B94CB686-F636-495C-A5CD-1F6A9F0114B1}" dt="2022-04-20T12:34:27.284" v="862" actId="207"/>
          <ac:cxnSpMkLst>
            <pc:docMk/>
            <pc:sldMk cId="1178072572" sldId="471"/>
            <ac:cxnSpMk id="71" creationId="{00000000-0000-0000-0000-000000000000}"/>
          </ac:cxnSpMkLst>
        </pc:cxnChg>
      </pc:sldChg>
      <pc:sldChg chg="addSp delSp modSp add del mod">
        <pc:chgData name="Thomas Carrassi" userId="389c1c17c5282781" providerId="LiveId" clId="{B94CB686-F636-495C-A5CD-1F6A9F0114B1}" dt="2022-04-20T13:08:16.008" v="1245" actId="47"/>
        <pc:sldMkLst>
          <pc:docMk/>
          <pc:sldMk cId="1087259416" sldId="472"/>
        </pc:sldMkLst>
        <pc:spChg chg="mod">
          <ac:chgData name="Thomas Carrassi" userId="389c1c17c5282781" providerId="LiveId" clId="{B94CB686-F636-495C-A5CD-1F6A9F0114B1}" dt="2022-04-20T12:35:41.149" v="890" actId="20577"/>
          <ac:spMkLst>
            <pc:docMk/>
            <pc:sldMk cId="1087259416" sldId="472"/>
            <ac:spMk id="2" creationId="{00000000-0000-0000-0000-000000000000}"/>
          </ac:spMkLst>
        </pc:spChg>
        <pc:spChg chg="del">
          <ac:chgData name="Thomas Carrassi" userId="389c1c17c5282781" providerId="LiveId" clId="{B94CB686-F636-495C-A5CD-1F6A9F0114B1}" dt="2022-04-20T12:35:25.288" v="868" actId="478"/>
          <ac:spMkLst>
            <pc:docMk/>
            <pc:sldMk cId="1087259416" sldId="472"/>
            <ac:spMk id="3" creationId="{AB3627C9-0B8F-45AC-8D59-CADADD588BF9}"/>
          </ac:spMkLst>
        </pc:spChg>
        <pc:spChg chg="add mod ord">
          <ac:chgData name="Thomas Carrassi" userId="389c1c17c5282781" providerId="LiveId" clId="{B94CB686-F636-495C-A5CD-1F6A9F0114B1}" dt="2022-04-20T12:57:38.382" v="1125" actId="207"/>
          <ac:spMkLst>
            <pc:docMk/>
            <pc:sldMk cId="1087259416" sldId="472"/>
            <ac:spMk id="7" creationId="{86B8C2CB-D463-4283-9AC1-ECA7C6EAA0EB}"/>
          </ac:spMkLst>
        </pc:spChg>
        <pc:spChg chg="del">
          <ac:chgData name="Thomas Carrassi" userId="389c1c17c5282781" providerId="LiveId" clId="{B94CB686-F636-495C-A5CD-1F6A9F0114B1}" dt="2022-04-20T12:35:25.288" v="868" actId="478"/>
          <ac:spMkLst>
            <pc:docMk/>
            <pc:sldMk cId="1087259416" sldId="472"/>
            <ac:spMk id="19" creationId="{00000000-0000-0000-0000-000000000000}"/>
          </ac:spMkLst>
        </pc:spChg>
        <pc:spChg chg="del">
          <ac:chgData name="Thomas Carrassi" userId="389c1c17c5282781" providerId="LiveId" clId="{B94CB686-F636-495C-A5CD-1F6A9F0114B1}" dt="2022-04-20T12:35:25.288" v="868" actId="478"/>
          <ac:spMkLst>
            <pc:docMk/>
            <pc:sldMk cId="1087259416" sldId="472"/>
            <ac:spMk id="36" creationId="{1E8EA7F7-80DD-4DAA-A197-E2D4AC979CC4}"/>
          </ac:spMkLst>
        </pc:spChg>
        <pc:spChg chg="del">
          <ac:chgData name="Thomas Carrassi" userId="389c1c17c5282781" providerId="LiveId" clId="{B94CB686-F636-495C-A5CD-1F6A9F0114B1}" dt="2022-04-20T12:35:25.288" v="868" actId="478"/>
          <ac:spMkLst>
            <pc:docMk/>
            <pc:sldMk cId="1087259416" sldId="472"/>
            <ac:spMk id="52" creationId="{4AB6F752-8531-4D6E-A454-9E07B38E7519}"/>
          </ac:spMkLst>
        </pc:spChg>
        <pc:spChg chg="add mod">
          <ac:chgData name="Thomas Carrassi" userId="389c1c17c5282781" providerId="LiveId" clId="{B94CB686-F636-495C-A5CD-1F6A9F0114B1}" dt="2022-04-20T12:55:42.446" v="1090" actId="207"/>
          <ac:spMkLst>
            <pc:docMk/>
            <pc:sldMk cId="1087259416" sldId="472"/>
            <ac:spMk id="62" creationId="{DACCA930-91E3-49E3-BF4F-F3EFEDFC017C}"/>
          </ac:spMkLst>
        </pc:spChg>
        <pc:spChg chg="del">
          <ac:chgData name="Thomas Carrassi" userId="389c1c17c5282781" providerId="LiveId" clId="{B94CB686-F636-495C-A5CD-1F6A9F0114B1}" dt="2022-04-20T12:35:27.735" v="869" actId="478"/>
          <ac:spMkLst>
            <pc:docMk/>
            <pc:sldMk cId="1087259416" sldId="472"/>
            <ac:spMk id="63" creationId="{2F74E703-7180-4297-8F33-58BD376CF1FE}"/>
          </ac:spMkLst>
        </pc:spChg>
        <pc:spChg chg="del">
          <ac:chgData name="Thomas Carrassi" userId="389c1c17c5282781" providerId="LiveId" clId="{B94CB686-F636-495C-A5CD-1F6A9F0114B1}" dt="2022-04-20T12:35:27.735" v="869" actId="478"/>
          <ac:spMkLst>
            <pc:docMk/>
            <pc:sldMk cId="1087259416" sldId="472"/>
            <ac:spMk id="73" creationId="{42AD2EF5-87CC-4198-9820-379D4ED4B578}"/>
          </ac:spMkLst>
        </pc:spChg>
        <pc:spChg chg="add mod">
          <ac:chgData name="Thomas Carrassi" userId="389c1c17c5282781" providerId="LiveId" clId="{B94CB686-F636-495C-A5CD-1F6A9F0114B1}" dt="2022-04-20T12:55:42.446" v="1090" actId="207"/>
          <ac:spMkLst>
            <pc:docMk/>
            <pc:sldMk cId="1087259416" sldId="472"/>
            <ac:spMk id="74" creationId="{45C1A07A-CBCF-4899-A383-EC9A26933CC9}"/>
          </ac:spMkLst>
        </pc:spChg>
        <pc:spChg chg="del">
          <ac:chgData name="Thomas Carrassi" userId="389c1c17c5282781" providerId="LiveId" clId="{B94CB686-F636-495C-A5CD-1F6A9F0114B1}" dt="2022-04-20T12:35:27.735" v="869" actId="478"/>
          <ac:spMkLst>
            <pc:docMk/>
            <pc:sldMk cId="1087259416" sldId="472"/>
            <ac:spMk id="75" creationId="{20902BC1-5FD4-4045-B5A5-B09253DEFB4F}"/>
          </ac:spMkLst>
        </pc:spChg>
        <pc:spChg chg="add mod">
          <ac:chgData name="Thomas Carrassi" userId="389c1c17c5282781" providerId="LiveId" clId="{B94CB686-F636-495C-A5CD-1F6A9F0114B1}" dt="2022-04-20T12:55:42.446" v="1090" actId="207"/>
          <ac:spMkLst>
            <pc:docMk/>
            <pc:sldMk cId="1087259416" sldId="472"/>
            <ac:spMk id="76" creationId="{7BECA87C-4F44-4339-BC0A-C5A67678369D}"/>
          </ac:spMkLst>
        </pc:spChg>
        <pc:spChg chg="add mod">
          <ac:chgData name="Thomas Carrassi" userId="389c1c17c5282781" providerId="LiveId" clId="{B94CB686-F636-495C-A5CD-1F6A9F0114B1}" dt="2022-04-20T12:55:42.446" v="1090" actId="207"/>
          <ac:spMkLst>
            <pc:docMk/>
            <pc:sldMk cId="1087259416" sldId="472"/>
            <ac:spMk id="77" creationId="{5EE808CC-46C6-4FCD-B62A-6EA6C50DA5CE}"/>
          </ac:spMkLst>
        </pc:spChg>
        <pc:spChg chg="add mod">
          <ac:chgData name="Thomas Carrassi" userId="389c1c17c5282781" providerId="LiveId" clId="{B94CB686-F636-495C-A5CD-1F6A9F0114B1}" dt="2022-04-20T12:55:42.446" v="1090" actId="207"/>
          <ac:spMkLst>
            <pc:docMk/>
            <pc:sldMk cId="1087259416" sldId="472"/>
            <ac:spMk id="78" creationId="{584A1F29-7DA5-4D18-B837-0D9C528F0E97}"/>
          </ac:spMkLst>
        </pc:spChg>
        <pc:spChg chg="add mod">
          <ac:chgData name="Thomas Carrassi" userId="389c1c17c5282781" providerId="LiveId" clId="{B94CB686-F636-495C-A5CD-1F6A9F0114B1}" dt="2022-04-20T12:55:42.446" v="1090" actId="207"/>
          <ac:spMkLst>
            <pc:docMk/>
            <pc:sldMk cId="1087259416" sldId="472"/>
            <ac:spMk id="79" creationId="{93CE3AC9-C8E6-4777-B123-5863BF61E436}"/>
          </ac:spMkLst>
        </pc:spChg>
        <pc:spChg chg="add mod">
          <ac:chgData name="Thomas Carrassi" userId="389c1c17c5282781" providerId="LiveId" clId="{B94CB686-F636-495C-A5CD-1F6A9F0114B1}" dt="2022-04-20T12:55:42.446" v="1090" actId="207"/>
          <ac:spMkLst>
            <pc:docMk/>
            <pc:sldMk cId="1087259416" sldId="472"/>
            <ac:spMk id="80" creationId="{E712496D-2437-4BED-8F1C-022AF318061E}"/>
          </ac:spMkLst>
        </pc:spChg>
        <pc:spChg chg="del">
          <ac:chgData name="Thomas Carrassi" userId="389c1c17c5282781" providerId="LiveId" clId="{B94CB686-F636-495C-A5CD-1F6A9F0114B1}" dt="2022-04-20T12:35:25.288" v="868" actId="478"/>
          <ac:spMkLst>
            <pc:docMk/>
            <pc:sldMk cId="1087259416" sldId="472"/>
            <ac:spMk id="81" creationId="{1E8EA7F7-80DD-4DAA-A197-E2D4AC979CC4}"/>
          </ac:spMkLst>
        </pc:spChg>
        <pc:spChg chg="del">
          <ac:chgData name="Thomas Carrassi" userId="389c1c17c5282781" providerId="LiveId" clId="{B94CB686-F636-495C-A5CD-1F6A9F0114B1}" dt="2022-04-20T12:35:25.288" v="868" actId="478"/>
          <ac:spMkLst>
            <pc:docMk/>
            <pc:sldMk cId="1087259416" sldId="472"/>
            <ac:spMk id="83" creationId="{1E8EA7F7-80DD-4DAA-A197-E2D4AC979CC4}"/>
          </ac:spMkLst>
        </pc:spChg>
        <pc:spChg chg="add mod">
          <ac:chgData name="Thomas Carrassi" userId="389c1c17c5282781" providerId="LiveId" clId="{B94CB686-F636-495C-A5CD-1F6A9F0114B1}" dt="2022-04-20T12:55:42.446" v="1090" actId="207"/>
          <ac:spMkLst>
            <pc:docMk/>
            <pc:sldMk cId="1087259416" sldId="472"/>
            <ac:spMk id="84" creationId="{342EA46B-0086-478F-9B08-82D1B2A54CBD}"/>
          </ac:spMkLst>
        </pc:spChg>
        <pc:spChg chg="add mod">
          <ac:chgData name="Thomas Carrassi" userId="389c1c17c5282781" providerId="LiveId" clId="{B94CB686-F636-495C-A5CD-1F6A9F0114B1}" dt="2022-04-20T12:55:42.446" v="1090" actId="207"/>
          <ac:spMkLst>
            <pc:docMk/>
            <pc:sldMk cId="1087259416" sldId="472"/>
            <ac:spMk id="85" creationId="{7E80574E-566A-494D-A06D-C617A0DBA65D}"/>
          </ac:spMkLst>
        </pc:spChg>
        <pc:spChg chg="add mod">
          <ac:chgData name="Thomas Carrassi" userId="389c1c17c5282781" providerId="LiveId" clId="{B94CB686-F636-495C-A5CD-1F6A9F0114B1}" dt="2022-04-20T12:55:54.150" v="1092" actId="2085"/>
          <ac:spMkLst>
            <pc:docMk/>
            <pc:sldMk cId="1087259416" sldId="472"/>
            <ac:spMk id="111" creationId="{C7099C01-0D07-4C9D-919F-249671C25A2D}"/>
          </ac:spMkLst>
        </pc:spChg>
        <pc:spChg chg="add mod">
          <ac:chgData name="Thomas Carrassi" userId="389c1c17c5282781" providerId="LiveId" clId="{B94CB686-F636-495C-A5CD-1F6A9F0114B1}" dt="2022-04-20T12:55:54.150" v="1092" actId="2085"/>
          <ac:spMkLst>
            <pc:docMk/>
            <pc:sldMk cId="1087259416" sldId="472"/>
            <ac:spMk id="112" creationId="{8A8663D3-8240-46AC-9FDE-E7A59166AE04}"/>
          </ac:spMkLst>
        </pc:spChg>
        <pc:spChg chg="add mod">
          <ac:chgData name="Thomas Carrassi" userId="389c1c17c5282781" providerId="LiveId" clId="{B94CB686-F636-495C-A5CD-1F6A9F0114B1}" dt="2022-04-20T12:55:54.150" v="1092" actId="2085"/>
          <ac:spMkLst>
            <pc:docMk/>
            <pc:sldMk cId="1087259416" sldId="472"/>
            <ac:spMk id="113" creationId="{AA129867-A837-419D-B660-CF9CF96FB848}"/>
          </ac:spMkLst>
        </pc:spChg>
        <pc:spChg chg="add mod">
          <ac:chgData name="Thomas Carrassi" userId="389c1c17c5282781" providerId="LiveId" clId="{B94CB686-F636-495C-A5CD-1F6A9F0114B1}" dt="2022-04-20T12:57:38.382" v="1125" actId="207"/>
          <ac:spMkLst>
            <pc:docMk/>
            <pc:sldMk cId="1087259416" sldId="472"/>
            <ac:spMk id="114" creationId="{9C787D6F-8D6D-43AA-B618-2E1160BC78D0}"/>
          </ac:spMkLst>
        </pc:spChg>
        <pc:spChg chg="add mod">
          <ac:chgData name="Thomas Carrassi" userId="389c1c17c5282781" providerId="LiveId" clId="{B94CB686-F636-495C-A5CD-1F6A9F0114B1}" dt="2022-04-20T12:57:38.382" v="1125" actId="207"/>
          <ac:spMkLst>
            <pc:docMk/>
            <pc:sldMk cId="1087259416" sldId="472"/>
            <ac:spMk id="115" creationId="{85BBC439-1811-4774-8730-6448FD5071F7}"/>
          </ac:spMkLst>
        </pc:spChg>
        <pc:spChg chg="del">
          <ac:chgData name="Thomas Carrassi" userId="389c1c17c5282781" providerId="LiveId" clId="{B94CB686-F636-495C-A5CD-1F6A9F0114B1}" dt="2022-04-20T12:35:25.288" v="868" actId="478"/>
          <ac:spMkLst>
            <pc:docMk/>
            <pc:sldMk cId="1087259416" sldId="472"/>
            <ac:spMk id="120" creationId="{00000000-0000-0000-0000-000000000000}"/>
          </ac:spMkLst>
        </pc:spChg>
        <pc:grpChg chg="del">
          <ac:chgData name="Thomas Carrassi" userId="389c1c17c5282781" providerId="LiveId" clId="{B94CB686-F636-495C-A5CD-1F6A9F0114B1}" dt="2022-04-20T12:35:25.288" v="868" actId="478"/>
          <ac:grpSpMkLst>
            <pc:docMk/>
            <pc:sldMk cId="1087259416" sldId="472"/>
            <ac:grpSpMk id="15" creationId="{00000000-0000-0000-0000-000000000000}"/>
          </ac:grpSpMkLst>
        </pc:grpChg>
        <pc:grpChg chg="del">
          <ac:chgData name="Thomas Carrassi" userId="389c1c17c5282781" providerId="LiveId" clId="{B94CB686-F636-495C-A5CD-1F6A9F0114B1}" dt="2022-04-20T12:35:25.288" v="868" actId="478"/>
          <ac:grpSpMkLst>
            <pc:docMk/>
            <pc:sldMk cId="1087259416" sldId="472"/>
            <ac:grpSpMk id="91" creationId="{00000000-0000-0000-0000-000000000000}"/>
          </ac:grpSpMkLst>
        </pc:grpChg>
        <pc:grpChg chg="del">
          <ac:chgData name="Thomas Carrassi" userId="389c1c17c5282781" providerId="LiveId" clId="{B94CB686-F636-495C-A5CD-1F6A9F0114B1}" dt="2022-04-20T12:35:25.288" v="868" actId="478"/>
          <ac:grpSpMkLst>
            <pc:docMk/>
            <pc:sldMk cId="1087259416" sldId="472"/>
            <ac:grpSpMk id="92" creationId="{00000000-0000-0000-0000-000000000000}"/>
          </ac:grpSpMkLst>
        </pc:grpChg>
        <pc:picChg chg="add del mod">
          <ac:chgData name="Thomas Carrassi" userId="389c1c17c5282781" providerId="LiveId" clId="{B94CB686-F636-495C-A5CD-1F6A9F0114B1}" dt="2022-04-20T12:54:52.445" v="1082" actId="478"/>
          <ac:picMkLst>
            <pc:docMk/>
            <pc:sldMk cId="1087259416" sldId="472"/>
            <ac:picMk id="6" creationId="{ECE89F73-B61F-472F-BC5C-BA0CF3D1B619}"/>
          </ac:picMkLst>
        </pc:picChg>
        <pc:picChg chg="add del">
          <ac:chgData name="Thomas Carrassi" userId="389c1c17c5282781" providerId="LiveId" clId="{B94CB686-F636-495C-A5CD-1F6A9F0114B1}" dt="2022-04-20T12:59:06.258" v="1133" actId="478"/>
          <ac:picMkLst>
            <pc:docMk/>
            <pc:sldMk cId="1087259416" sldId="472"/>
            <ac:picMk id="50" creationId="{0124B5A2-5FAE-4652-97E6-364B0E564C91}"/>
          </ac:picMkLst>
        </pc:picChg>
        <pc:cxnChg chg="mod">
          <ac:chgData name="Thomas Carrassi" userId="389c1c17c5282781" providerId="LiveId" clId="{B94CB686-F636-495C-A5CD-1F6A9F0114B1}" dt="2022-04-20T12:35:25.288" v="868" actId="478"/>
          <ac:cxnSpMkLst>
            <pc:docMk/>
            <pc:sldMk cId="1087259416" sldId="472"/>
            <ac:cxnSpMk id="17" creationId="{00000000-0000-0000-0000-000000000000}"/>
          </ac:cxnSpMkLst>
        </pc:cxnChg>
        <pc:cxnChg chg="mod">
          <ac:chgData name="Thomas Carrassi" userId="389c1c17c5282781" providerId="LiveId" clId="{B94CB686-F636-495C-A5CD-1F6A9F0114B1}" dt="2022-04-20T12:35:25.288" v="868" actId="478"/>
          <ac:cxnSpMkLst>
            <pc:docMk/>
            <pc:sldMk cId="1087259416" sldId="472"/>
            <ac:cxnSpMk id="37" creationId="{DCA96F14-CD67-4C4D-911F-A317002C8F30}"/>
          </ac:cxnSpMkLst>
        </pc:cxnChg>
        <pc:cxnChg chg="mod">
          <ac:chgData name="Thomas Carrassi" userId="389c1c17c5282781" providerId="LiveId" clId="{B94CB686-F636-495C-A5CD-1F6A9F0114B1}" dt="2022-04-20T12:35:25.288" v="868" actId="478"/>
          <ac:cxnSpMkLst>
            <pc:docMk/>
            <pc:sldMk cId="1087259416" sldId="472"/>
            <ac:cxnSpMk id="39" creationId="{B9C30B49-3A1D-4916-A745-9DFE5C6D1F4C}"/>
          </ac:cxnSpMkLst>
        </pc:cxnChg>
        <pc:cxnChg chg="del mod">
          <ac:chgData name="Thomas Carrassi" userId="389c1c17c5282781" providerId="LiveId" clId="{B94CB686-F636-495C-A5CD-1F6A9F0114B1}" dt="2022-04-20T12:35:25.288" v="868" actId="478"/>
          <ac:cxnSpMkLst>
            <pc:docMk/>
            <pc:sldMk cId="1087259416" sldId="472"/>
            <ac:cxnSpMk id="42" creationId="{A70E3D85-B40B-4EE9-A482-3BF467620451}"/>
          </ac:cxnSpMkLst>
        </pc:cxnChg>
        <pc:cxnChg chg="del mod">
          <ac:chgData name="Thomas Carrassi" userId="389c1c17c5282781" providerId="LiveId" clId="{B94CB686-F636-495C-A5CD-1F6A9F0114B1}" dt="2022-04-20T12:35:25.288" v="868" actId="478"/>
          <ac:cxnSpMkLst>
            <pc:docMk/>
            <pc:sldMk cId="1087259416" sldId="472"/>
            <ac:cxnSpMk id="65" creationId="{00000000-0000-0000-0000-000000000000}"/>
          </ac:cxnSpMkLst>
        </pc:cxnChg>
        <pc:cxnChg chg="mod">
          <ac:chgData name="Thomas Carrassi" userId="389c1c17c5282781" providerId="LiveId" clId="{B94CB686-F636-495C-A5CD-1F6A9F0114B1}" dt="2022-04-20T12:35:25.288" v="868" actId="478"/>
          <ac:cxnSpMkLst>
            <pc:docMk/>
            <pc:sldMk cId="1087259416" sldId="472"/>
            <ac:cxnSpMk id="72" creationId="{00000000-0000-0000-0000-000000000000}"/>
          </ac:cxnSpMkLst>
        </pc:cxnChg>
        <pc:cxnChg chg="add mod">
          <ac:chgData name="Thomas Carrassi" userId="389c1c17c5282781" providerId="LiveId" clId="{B94CB686-F636-495C-A5CD-1F6A9F0114B1}" dt="2022-04-20T12:55:40.106" v="1089" actId="208"/>
          <ac:cxnSpMkLst>
            <pc:docMk/>
            <pc:sldMk cId="1087259416" sldId="472"/>
            <ac:cxnSpMk id="86" creationId="{37B535A8-D48F-47C5-B2A0-13DA263D03D8}"/>
          </ac:cxnSpMkLst>
        </pc:cxnChg>
        <pc:cxnChg chg="add mod">
          <ac:chgData name="Thomas Carrassi" userId="389c1c17c5282781" providerId="LiveId" clId="{B94CB686-F636-495C-A5CD-1F6A9F0114B1}" dt="2022-04-20T12:55:40.106" v="1089" actId="208"/>
          <ac:cxnSpMkLst>
            <pc:docMk/>
            <pc:sldMk cId="1087259416" sldId="472"/>
            <ac:cxnSpMk id="87" creationId="{318F3EF6-CDE4-47FD-98CA-F04655C016A3}"/>
          </ac:cxnSpMkLst>
        </pc:cxnChg>
        <pc:cxnChg chg="add mod">
          <ac:chgData name="Thomas Carrassi" userId="389c1c17c5282781" providerId="LiveId" clId="{B94CB686-F636-495C-A5CD-1F6A9F0114B1}" dt="2022-04-20T12:55:40.106" v="1089" actId="208"/>
          <ac:cxnSpMkLst>
            <pc:docMk/>
            <pc:sldMk cId="1087259416" sldId="472"/>
            <ac:cxnSpMk id="88" creationId="{55A2B496-F5EF-4212-BA58-7A8883B6E08B}"/>
          </ac:cxnSpMkLst>
        </pc:cxnChg>
        <pc:cxnChg chg="add mod">
          <ac:chgData name="Thomas Carrassi" userId="389c1c17c5282781" providerId="LiveId" clId="{B94CB686-F636-495C-A5CD-1F6A9F0114B1}" dt="2022-04-20T12:55:40.106" v="1089" actId="208"/>
          <ac:cxnSpMkLst>
            <pc:docMk/>
            <pc:sldMk cId="1087259416" sldId="472"/>
            <ac:cxnSpMk id="89" creationId="{5FB0DDD0-C2BB-4588-8934-762ECA7968B6}"/>
          </ac:cxnSpMkLst>
        </pc:cxnChg>
        <pc:cxnChg chg="add mod">
          <ac:chgData name="Thomas Carrassi" userId="389c1c17c5282781" providerId="LiveId" clId="{B94CB686-F636-495C-A5CD-1F6A9F0114B1}" dt="2022-04-20T12:55:40.106" v="1089" actId="208"/>
          <ac:cxnSpMkLst>
            <pc:docMk/>
            <pc:sldMk cId="1087259416" sldId="472"/>
            <ac:cxnSpMk id="90" creationId="{B3A9CB32-F3B9-44FF-A40E-E9A6C0DBA918}"/>
          </ac:cxnSpMkLst>
        </pc:cxnChg>
        <pc:cxnChg chg="add mod">
          <ac:chgData name="Thomas Carrassi" userId="389c1c17c5282781" providerId="LiveId" clId="{B94CB686-F636-495C-A5CD-1F6A9F0114B1}" dt="2022-04-20T12:55:40.106" v="1089" actId="208"/>
          <ac:cxnSpMkLst>
            <pc:docMk/>
            <pc:sldMk cId="1087259416" sldId="472"/>
            <ac:cxnSpMk id="93" creationId="{D0DAC23E-6EEB-4289-9F77-3B4B4246C65D}"/>
          </ac:cxnSpMkLst>
        </pc:cxnChg>
        <pc:cxnChg chg="add mod">
          <ac:chgData name="Thomas Carrassi" userId="389c1c17c5282781" providerId="LiveId" clId="{B94CB686-F636-495C-A5CD-1F6A9F0114B1}" dt="2022-04-20T12:55:40.106" v="1089" actId="208"/>
          <ac:cxnSpMkLst>
            <pc:docMk/>
            <pc:sldMk cId="1087259416" sldId="472"/>
            <ac:cxnSpMk id="94" creationId="{23DBC214-9A48-4CD3-A239-C84C23C1C3FC}"/>
          </ac:cxnSpMkLst>
        </pc:cxnChg>
        <pc:cxnChg chg="add mod">
          <ac:chgData name="Thomas Carrassi" userId="389c1c17c5282781" providerId="LiveId" clId="{B94CB686-F636-495C-A5CD-1F6A9F0114B1}" dt="2022-04-20T12:55:40.106" v="1089" actId="208"/>
          <ac:cxnSpMkLst>
            <pc:docMk/>
            <pc:sldMk cId="1087259416" sldId="472"/>
            <ac:cxnSpMk id="95" creationId="{A4277B5B-7BFE-4676-8A0E-20CC31E6BDD5}"/>
          </ac:cxnSpMkLst>
        </pc:cxnChg>
        <pc:cxnChg chg="add mod">
          <ac:chgData name="Thomas Carrassi" userId="389c1c17c5282781" providerId="LiveId" clId="{B94CB686-F636-495C-A5CD-1F6A9F0114B1}" dt="2022-04-20T12:55:40.106" v="1089" actId="208"/>
          <ac:cxnSpMkLst>
            <pc:docMk/>
            <pc:sldMk cId="1087259416" sldId="472"/>
            <ac:cxnSpMk id="96" creationId="{2EA7D5A7-8556-4057-ACC0-4CFAED57CE47}"/>
          </ac:cxnSpMkLst>
        </pc:cxnChg>
        <pc:cxnChg chg="add mod">
          <ac:chgData name="Thomas Carrassi" userId="389c1c17c5282781" providerId="LiveId" clId="{B94CB686-F636-495C-A5CD-1F6A9F0114B1}" dt="2022-04-20T12:55:40.106" v="1089" actId="208"/>
          <ac:cxnSpMkLst>
            <pc:docMk/>
            <pc:sldMk cId="1087259416" sldId="472"/>
            <ac:cxnSpMk id="97" creationId="{348FD9E4-E0C2-484D-9A19-AC1D0EC690E6}"/>
          </ac:cxnSpMkLst>
        </pc:cxnChg>
        <pc:cxnChg chg="add mod">
          <ac:chgData name="Thomas Carrassi" userId="389c1c17c5282781" providerId="LiveId" clId="{B94CB686-F636-495C-A5CD-1F6A9F0114B1}" dt="2022-04-20T12:55:40.106" v="1089" actId="208"/>
          <ac:cxnSpMkLst>
            <pc:docMk/>
            <pc:sldMk cId="1087259416" sldId="472"/>
            <ac:cxnSpMk id="98" creationId="{017388F8-9C8A-4099-AD01-4DFE6C598FC1}"/>
          </ac:cxnSpMkLst>
        </pc:cxnChg>
        <pc:cxnChg chg="del mod">
          <ac:chgData name="Thomas Carrassi" userId="389c1c17c5282781" providerId="LiveId" clId="{B94CB686-F636-495C-A5CD-1F6A9F0114B1}" dt="2022-04-20T12:35:25.288" v="868" actId="478"/>
          <ac:cxnSpMkLst>
            <pc:docMk/>
            <pc:sldMk cId="1087259416" sldId="472"/>
            <ac:cxnSpMk id="99" creationId="{00000000-0000-0000-0000-000000000000}"/>
          </ac:cxnSpMkLst>
        </pc:cxnChg>
        <pc:cxnChg chg="add mod">
          <ac:chgData name="Thomas Carrassi" userId="389c1c17c5282781" providerId="LiveId" clId="{B94CB686-F636-495C-A5CD-1F6A9F0114B1}" dt="2022-04-20T12:55:40.106" v="1089" actId="208"/>
          <ac:cxnSpMkLst>
            <pc:docMk/>
            <pc:sldMk cId="1087259416" sldId="472"/>
            <ac:cxnSpMk id="100" creationId="{4F896254-B254-485B-A2AB-CF8A3D4CFB59}"/>
          </ac:cxnSpMkLst>
        </pc:cxnChg>
        <pc:cxnChg chg="add mod">
          <ac:chgData name="Thomas Carrassi" userId="389c1c17c5282781" providerId="LiveId" clId="{B94CB686-F636-495C-A5CD-1F6A9F0114B1}" dt="2022-04-20T12:55:40.106" v="1089" actId="208"/>
          <ac:cxnSpMkLst>
            <pc:docMk/>
            <pc:sldMk cId="1087259416" sldId="472"/>
            <ac:cxnSpMk id="101" creationId="{679AF3FA-AEA4-43C3-AE97-8B0588A0606E}"/>
          </ac:cxnSpMkLst>
        </pc:cxnChg>
        <pc:cxnChg chg="add mod">
          <ac:chgData name="Thomas Carrassi" userId="389c1c17c5282781" providerId="LiveId" clId="{B94CB686-F636-495C-A5CD-1F6A9F0114B1}" dt="2022-04-20T12:55:40.106" v="1089" actId="208"/>
          <ac:cxnSpMkLst>
            <pc:docMk/>
            <pc:sldMk cId="1087259416" sldId="472"/>
            <ac:cxnSpMk id="102" creationId="{413768C4-C9D5-4F72-A0C5-D8F9246A99BD}"/>
          </ac:cxnSpMkLst>
        </pc:cxnChg>
        <pc:cxnChg chg="add mod">
          <ac:chgData name="Thomas Carrassi" userId="389c1c17c5282781" providerId="LiveId" clId="{B94CB686-F636-495C-A5CD-1F6A9F0114B1}" dt="2022-04-20T12:55:40.106" v="1089" actId="208"/>
          <ac:cxnSpMkLst>
            <pc:docMk/>
            <pc:sldMk cId="1087259416" sldId="472"/>
            <ac:cxnSpMk id="103" creationId="{258D9878-C6C4-479B-9C6B-CA59DD549A01}"/>
          </ac:cxnSpMkLst>
        </pc:cxnChg>
        <pc:cxnChg chg="add mod">
          <ac:chgData name="Thomas Carrassi" userId="389c1c17c5282781" providerId="LiveId" clId="{B94CB686-F636-495C-A5CD-1F6A9F0114B1}" dt="2022-04-20T12:55:40.106" v="1089" actId="208"/>
          <ac:cxnSpMkLst>
            <pc:docMk/>
            <pc:sldMk cId="1087259416" sldId="472"/>
            <ac:cxnSpMk id="104" creationId="{04B90DB6-A168-46D6-B608-5A8A6008299B}"/>
          </ac:cxnSpMkLst>
        </pc:cxnChg>
        <pc:cxnChg chg="add mod">
          <ac:chgData name="Thomas Carrassi" userId="389c1c17c5282781" providerId="LiveId" clId="{B94CB686-F636-495C-A5CD-1F6A9F0114B1}" dt="2022-04-20T12:55:40.106" v="1089" actId="208"/>
          <ac:cxnSpMkLst>
            <pc:docMk/>
            <pc:sldMk cId="1087259416" sldId="472"/>
            <ac:cxnSpMk id="105" creationId="{ACB0E935-E956-4DEC-9045-BAA0C20B1863}"/>
          </ac:cxnSpMkLst>
        </pc:cxnChg>
        <pc:cxnChg chg="add mod">
          <ac:chgData name="Thomas Carrassi" userId="389c1c17c5282781" providerId="LiveId" clId="{B94CB686-F636-495C-A5CD-1F6A9F0114B1}" dt="2022-04-20T12:55:40.106" v="1089" actId="208"/>
          <ac:cxnSpMkLst>
            <pc:docMk/>
            <pc:sldMk cId="1087259416" sldId="472"/>
            <ac:cxnSpMk id="106" creationId="{4CC4A5D2-9934-488A-9A3F-F4EB0C1300B3}"/>
          </ac:cxnSpMkLst>
        </pc:cxnChg>
        <pc:cxnChg chg="add mod">
          <ac:chgData name="Thomas Carrassi" userId="389c1c17c5282781" providerId="LiveId" clId="{B94CB686-F636-495C-A5CD-1F6A9F0114B1}" dt="2022-04-20T12:55:40.106" v="1089" actId="208"/>
          <ac:cxnSpMkLst>
            <pc:docMk/>
            <pc:sldMk cId="1087259416" sldId="472"/>
            <ac:cxnSpMk id="107" creationId="{E2F0413E-CFF3-4D1E-A284-5C783723BC32}"/>
          </ac:cxnSpMkLst>
        </pc:cxnChg>
        <pc:cxnChg chg="add mod">
          <ac:chgData name="Thomas Carrassi" userId="389c1c17c5282781" providerId="LiveId" clId="{B94CB686-F636-495C-A5CD-1F6A9F0114B1}" dt="2022-04-20T12:55:40.106" v="1089" actId="208"/>
          <ac:cxnSpMkLst>
            <pc:docMk/>
            <pc:sldMk cId="1087259416" sldId="472"/>
            <ac:cxnSpMk id="108" creationId="{E4F69D21-7F95-4E72-BAF6-D9F4154973DA}"/>
          </ac:cxnSpMkLst>
        </pc:cxnChg>
        <pc:cxnChg chg="add mod">
          <ac:chgData name="Thomas Carrassi" userId="389c1c17c5282781" providerId="LiveId" clId="{B94CB686-F636-495C-A5CD-1F6A9F0114B1}" dt="2022-04-20T12:55:40.106" v="1089" actId="208"/>
          <ac:cxnSpMkLst>
            <pc:docMk/>
            <pc:sldMk cId="1087259416" sldId="472"/>
            <ac:cxnSpMk id="109" creationId="{7F622104-9106-4207-B457-814A5ABB4617}"/>
          </ac:cxnSpMkLst>
        </pc:cxnChg>
        <pc:cxnChg chg="add mod">
          <ac:chgData name="Thomas Carrassi" userId="389c1c17c5282781" providerId="LiveId" clId="{B94CB686-F636-495C-A5CD-1F6A9F0114B1}" dt="2022-04-20T12:55:40.106" v="1089" actId="208"/>
          <ac:cxnSpMkLst>
            <pc:docMk/>
            <pc:sldMk cId="1087259416" sldId="472"/>
            <ac:cxnSpMk id="110" creationId="{CD73C984-BB26-4853-A872-D5AC8E609EE2}"/>
          </ac:cxnSpMkLst>
        </pc:cxnChg>
      </pc:sldChg>
      <pc:sldChg chg="addSp delSp modSp add mod modAnim">
        <pc:chgData name="Thomas Carrassi" userId="389c1c17c5282781" providerId="LiveId" clId="{B94CB686-F636-495C-A5CD-1F6A9F0114B1}" dt="2022-04-20T13:05:52.539" v="1223"/>
        <pc:sldMkLst>
          <pc:docMk/>
          <pc:sldMk cId="852035296" sldId="473"/>
        </pc:sldMkLst>
        <pc:spChg chg="mod">
          <ac:chgData name="Thomas Carrassi" userId="389c1c17c5282781" providerId="LiveId" clId="{B94CB686-F636-495C-A5CD-1F6A9F0114B1}" dt="2022-04-20T12:41:30.587" v="953" actId="20577"/>
          <ac:spMkLst>
            <pc:docMk/>
            <pc:sldMk cId="852035296" sldId="473"/>
            <ac:spMk id="2" creationId="{00000000-0000-0000-0000-000000000000}"/>
          </ac:spMkLst>
        </pc:spChg>
        <pc:spChg chg="add mod">
          <ac:chgData name="Thomas Carrassi" userId="389c1c17c5282781" providerId="LiveId" clId="{B94CB686-F636-495C-A5CD-1F6A9F0114B1}" dt="2022-04-20T13:05:29.328" v="1219" actId="403"/>
          <ac:spMkLst>
            <pc:docMk/>
            <pc:sldMk cId="852035296" sldId="473"/>
            <ac:spMk id="22" creationId="{4E512609-191E-4314-88C5-0632B2C34492}"/>
          </ac:spMkLst>
        </pc:spChg>
        <pc:spChg chg="add mod">
          <ac:chgData name="Thomas Carrassi" userId="389c1c17c5282781" providerId="LiveId" clId="{B94CB686-F636-495C-A5CD-1F6A9F0114B1}" dt="2022-04-20T13:05:33.311" v="1221" actId="403"/>
          <ac:spMkLst>
            <pc:docMk/>
            <pc:sldMk cId="852035296" sldId="473"/>
            <ac:spMk id="23" creationId="{ECC2680B-D41A-4256-B6A5-468EAAEFFBB5}"/>
          </ac:spMkLst>
        </pc:spChg>
        <pc:spChg chg="del">
          <ac:chgData name="Thomas Carrassi" userId="389c1c17c5282781" providerId="LiveId" clId="{B94CB686-F636-495C-A5CD-1F6A9F0114B1}" dt="2022-04-20T12:42:31.496" v="962" actId="478"/>
          <ac:spMkLst>
            <pc:docMk/>
            <pc:sldMk cId="852035296" sldId="473"/>
            <ac:spMk id="25" creationId="{FE3298E8-E3FC-4A02-ACE9-DB7871911097}"/>
          </ac:spMkLst>
        </pc:spChg>
        <pc:picChg chg="add mod modCrop">
          <ac:chgData name="Thomas Carrassi" userId="389c1c17c5282781" providerId="LiveId" clId="{B94CB686-F636-495C-A5CD-1F6A9F0114B1}" dt="2022-04-20T13:05:23.427" v="1217" actId="732"/>
          <ac:picMkLst>
            <pc:docMk/>
            <pc:sldMk cId="852035296" sldId="473"/>
            <ac:picMk id="5" creationId="{0C173FE0-BF7A-4421-96B6-10A74BDCCEE4}"/>
          </ac:picMkLst>
        </pc:picChg>
        <pc:picChg chg="add mod modCrop">
          <ac:chgData name="Thomas Carrassi" userId="389c1c17c5282781" providerId="LiveId" clId="{B94CB686-F636-495C-A5CD-1F6A9F0114B1}" dt="2022-04-20T13:04:59.578" v="1215" actId="14100"/>
          <ac:picMkLst>
            <pc:docMk/>
            <pc:sldMk cId="852035296" sldId="473"/>
            <ac:picMk id="7" creationId="{55D47D2C-8E66-4383-9A82-A1D787321A20}"/>
          </ac:picMkLst>
        </pc:picChg>
        <pc:picChg chg="del">
          <ac:chgData name="Thomas Carrassi" userId="389c1c17c5282781" providerId="LiveId" clId="{B94CB686-F636-495C-A5CD-1F6A9F0114B1}" dt="2022-04-20T12:41:34.865" v="955" actId="478"/>
          <ac:picMkLst>
            <pc:docMk/>
            <pc:sldMk cId="852035296" sldId="473"/>
            <ac:picMk id="11" creationId="{A5B52D92-6133-4C4A-8FA8-7620CBDBF255}"/>
          </ac:picMkLst>
        </pc:picChg>
        <pc:picChg chg="del">
          <ac:chgData name="Thomas Carrassi" userId="389c1c17c5282781" providerId="LiveId" clId="{B94CB686-F636-495C-A5CD-1F6A9F0114B1}" dt="2022-04-20T12:41:34.378" v="954" actId="478"/>
          <ac:picMkLst>
            <pc:docMk/>
            <pc:sldMk cId="852035296" sldId="473"/>
            <ac:picMk id="13" creationId="{9317DC28-0386-4703-856A-6C5FCB37877E}"/>
          </ac:picMkLst>
        </pc:picChg>
      </pc:sldChg>
      <pc:sldChg chg="addSp delSp modSp add mod modAnim">
        <pc:chgData name="Thomas Carrassi" userId="389c1c17c5282781" providerId="LiveId" clId="{B94CB686-F636-495C-A5CD-1F6A9F0114B1}" dt="2022-04-20T13:01:33.664" v="1169"/>
        <pc:sldMkLst>
          <pc:docMk/>
          <pc:sldMk cId="932361083" sldId="474"/>
        </pc:sldMkLst>
        <pc:spChg chg="del">
          <ac:chgData name="Thomas Carrassi" userId="389c1c17c5282781" providerId="LiveId" clId="{B94CB686-F636-495C-A5CD-1F6A9F0114B1}" dt="2022-04-20T12:58:56.904" v="1129" actId="478"/>
          <ac:spMkLst>
            <pc:docMk/>
            <pc:sldMk cId="932361083" sldId="474"/>
            <ac:spMk id="7" creationId="{86B8C2CB-D463-4283-9AC1-ECA7C6EAA0EB}"/>
          </ac:spMkLst>
        </pc:spChg>
        <pc:spChg chg="add mod">
          <ac:chgData name="Thomas Carrassi" userId="389c1c17c5282781" providerId="LiveId" clId="{B94CB686-F636-495C-A5CD-1F6A9F0114B1}" dt="2022-04-20T12:59:51.329" v="1153" actId="14100"/>
          <ac:spMkLst>
            <pc:docMk/>
            <pc:sldMk cId="932361083" sldId="474"/>
            <ac:spMk id="52" creationId="{A569D39D-692D-42AC-8DC7-6B2223CFB059}"/>
          </ac:spMkLst>
        </pc:spChg>
        <pc:spChg chg="add mod">
          <ac:chgData name="Thomas Carrassi" userId="389c1c17c5282781" providerId="LiveId" clId="{B94CB686-F636-495C-A5CD-1F6A9F0114B1}" dt="2022-04-20T12:59:46.846" v="1152" actId="14100"/>
          <ac:spMkLst>
            <pc:docMk/>
            <pc:sldMk cId="932361083" sldId="474"/>
            <ac:spMk id="53" creationId="{1414416C-33D1-4774-9DF4-75D4BA09889C}"/>
          </ac:spMkLst>
        </pc:spChg>
        <pc:spChg chg="del">
          <ac:chgData name="Thomas Carrassi" userId="389c1c17c5282781" providerId="LiveId" clId="{B94CB686-F636-495C-A5CD-1F6A9F0114B1}" dt="2022-04-20T12:58:56.904" v="1129" actId="478"/>
          <ac:spMkLst>
            <pc:docMk/>
            <pc:sldMk cId="932361083" sldId="474"/>
            <ac:spMk id="62" creationId="{DACCA930-91E3-49E3-BF4F-F3EFEDFC017C}"/>
          </ac:spMkLst>
        </pc:spChg>
        <pc:spChg chg="add mod">
          <ac:chgData name="Thomas Carrassi" userId="389c1c17c5282781" providerId="LiveId" clId="{B94CB686-F636-495C-A5CD-1F6A9F0114B1}" dt="2022-04-20T13:00:01.733" v="1157" actId="14100"/>
          <ac:spMkLst>
            <pc:docMk/>
            <pc:sldMk cId="932361083" sldId="474"/>
            <ac:spMk id="63" creationId="{69F03BEF-E139-4487-81AC-F3A292742DAF}"/>
          </ac:spMkLst>
        </pc:spChg>
        <pc:spChg chg="del">
          <ac:chgData name="Thomas Carrassi" userId="389c1c17c5282781" providerId="LiveId" clId="{B94CB686-F636-495C-A5CD-1F6A9F0114B1}" dt="2022-04-20T12:58:56.904" v="1129" actId="478"/>
          <ac:spMkLst>
            <pc:docMk/>
            <pc:sldMk cId="932361083" sldId="474"/>
            <ac:spMk id="74" creationId="{45C1A07A-CBCF-4899-A383-EC9A26933CC9}"/>
          </ac:spMkLst>
        </pc:spChg>
        <pc:spChg chg="del">
          <ac:chgData name="Thomas Carrassi" userId="389c1c17c5282781" providerId="LiveId" clId="{B94CB686-F636-495C-A5CD-1F6A9F0114B1}" dt="2022-04-20T12:58:56.904" v="1129" actId="478"/>
          <ac:spMkLst>
            <pc:docMk/>
            <pc:sldMk cId="932361083" sldId="474"/>
            <ac:spMk id="76" creationId="{7BECA87C-4F44-4339-BC0A-C5A67678369D}"/>
          </ac:spMkLst>
        </pc:spChg>
        <pc:spChg chg="del">
          <ac:chgData name="Thomas Carrassi" userId="389c1c17c5282781" providerId="LiveId" clId="{B94CB686-F636-495C-A5CD-1F6A9F0114B1}" dt="2022-04-20T12:58:56.904" v="1129" actId="478"/>
          <ac:spMkLst>
            <pc:docMk/>
            <pc:sldMk cId="932361083" sldId="474"/>
            <ac:spMk id="77" creationId="{5EE808CC-46C6-4FCD-B62A-6EA6C50DA5CE}"/>
          </ac:spMkLst>
        </pc:spChg>
        <pc:spChg chg="del">
          <ac:chgData name="Thomas Carrassi" userId="389c1c17c5282781" providerId="LiveId" clId="{B94CB686-F636-495C-A5CD-1F6A9F0114B1}" dt="2022-04-20T12:58:56.904" v="1129" actId="478"/>
          <ac:spMkLst>
            <pc:docMk/>
            <pc:sldMk cId="932361083" sldId="474"/>
            <ac:spMk id="78" creationId="{584A1F29-7DA5-4D18-B837-0D9C528F0E97}"/>
          </ac:spMkLst>
        </pc:spChg>
        <pc:spChg chg="del">
          <ac:chgData name="Thomas Carrassi" userId="389c1c17c5282781" providerId="LiveId" clId="{B94CB686-F636-495C-A5CD-1F6A9F0114B1}" dt="2022-04-20T12:58:56.904" v="1129" actId="478"/>
          <ac:spMkLst>
            <pc:docMk/>
            <pc:sldMk cId="932361083" sldId="474"/>
            <ac:spMk id="79" creationId="{93CE3AC9-C8E6-4777-B123-5863BF61E436}"/>
          </ac:spMkLst>
        </pc:spChg>
        <pc:spChg chg="del">
          <ac:chgData name="Thomas Carrassi" userId="389c1c17c5282781" providerId="LiveId" clId="{B94CB686-F636-495C-A5CD-1F6A9F0114B1}" dt="2022-04-20T12:58:56.904" v="1129" actId="478"/>
          <ac:spMkLst>
            <pc:docMk/>
            <pc:sldMk cId="932361083" sldId="474"/>
            <ac:spMk id="80" creationId="{E712496D-2437-4BED-8F1C-022AF318061E}"/>
          </ac:spMkLst>
        </pc:spChg>
        <pc:spChg chg="del">
          <ac:chgData name="Thomas Carrassi" userId="389c1c17c5282781" providerId="LiveId" clId="{B94CB686-F636-495C-A5CD-1F6A9F0114B1}" dt="2022-04-20T12:58:56.904" v="1129" actId="478"/>
          <ac:spMkLst>
            <pc:docMk/>
            <pc:sldMk cId="932361083" sldId="474"/>
            <ac:spMk id="84" creationId="{342EA46B-0086-478F-9B08-82D1B2A54CBD}"/>
          </ac:spMkLst>
        </pc:spChg>
        <pc:spChg chg="del">
          <ac:chgData name="Thomas Carrassi" userId="389c1c17c5282781" providerId="LiveId" clId="{B94CB686-F636-495C-A5CD-1F6A9F0114B1}" dt="2022-04-20T12:58:56.904" v="1129" actId="478"/>
          <ac:spMkLst>
            <pc:docMk/>
            <pc:sldMk cId="932361083" sldId="474"/>
            <ac:spMk id="85" creationId="{7E80574E-566A-494D-A06D-C617A0DBA65D}"/>
          </ac:spMkLst>
        </pc:spChg>
        <pc:spChg chg="del">
          <ac:chgData name="Thomas Carrassi" userId="389c1c17c5282781" providerId="LiveId" clId="{B94CB686-F636-495C-A5CD-1F6A9F0114B1}" dt="2022-04-20T12:58:56.904" v="1129" actId="478"/>
          <ac:spMkLst>
            <pc:docMk/>
            <pc:sldMk cId="932361083" sldId="474"/>
            <ac:spMk id="111" creationId="{C7099C01-0D07-4C9D-919F-249671C25A2D}"/>
          </ac:spMkLst>
        </pc:spChg>
        <pc:spChg chg="del">
          <ac:chgData name="Thomas Carrassi" userId="389c1c17c5282781" providerId="LiveId" clId="{B94CB686-F636-495C-A5CD-1F6A9F0114B1}" dt="2022-04-20T12:58:56.904" v="1129" actId="478"/>
          <ac:spMkLst>
            <pc:docMk/>
            <pc:sldMk cId="932361083" sldId="474"/>
            <ac:spMk id="112" creationId="{8A8663D3-8240-46AC-9FDE-E7A59166AE04}"/>
          </ac:spMkLst>
        </pc:spChg>
        <pc:spChg chg="del">
          <ac:chgData name="Thomas Carrassi" userId="389c1c17c5282781" providerId="LiveId" clId="{B94CB686-F636-495C-A5CD-1F6A9F0114B1}" dt="2022-04-20T12:58:56.904" v="1129" actId="478"/>
          <ac:spMkLst>
            <pc:docMk/>
            <pc:sldMk cId="932361083" sldId="474"/>
            <ac:spMk id="113" creationId="{AA129867-A837-419D-B660-CF9CF96FB848}"/>
          </ac:spMkLst>
        </pc:spChg>
        <pc:spChg chg="del">
          <ac:chgData name="Thomas Carrassi" userId="389c1c17c5282781" providerId="LiveId" clId="{B94CB686-F636-495C-A5CD-1F6A9F0114B1}" dt="2022-04-20T12:58:56.904" v="1129" actId="478"/>
          <ac:spMkLst>
            <pc:docMk/>
            <pc:sldMk cId="932361083" sldId="474"/>
            <ac:spMk id="114" creationId="{9C787D6F-8D6D-43AA-B618-2E1160BC78D0}"/>
          </ac:spMkLst>
        </pc:spChg>
        <pc:spChg chg="del">
          <ac:chgData name="Thomas Carrassi" userId="389c1c17c5282781" providerId="LiveId" clId="{B94CB686-F636-495C-A5CD-1F6A9F0114B1}" dt="2022-04-20T12:58:56.904" v="1129" actId="478"/>
          <ac:spMkLst>
            <pc:docMk/>
            <pc:sldMk cId="932361083" sldId="474"/>
            <ac:spMk id="115" creationId="{85BBC439-1811-4774-8730-6448FD5071F7}"/>
          </ac:spMkLst>
        </pc:spChg>
        <pc:picChg chg="del">
          <ac:chgData name="Thomas Carrassi" userId="389c1c17c5282781" providerId="LiveId" clId="{B94CB686-F636-495C-A5CD-1F6A9F0114B1}" dt="2022-04-20T12:58:48.931" v="1128" actId="21"/>
          <ac:picMkLst>
            <pc:docMk/>
            <pc:sldMk cId="932361083" sldId="474"/>
            <ac:picMk id="50" creationId="{0124B5A2-5FAE-4652-97E6-364B0E564C91}"/>
          </ac:picMkLst>
        </pc:picChg>
        <pc:picChg chg="add mod">
          <ac:chgData name="Thomas Carrassi" userId="389c1c17c5282781" providerId="LiveId" clId="{B94CB686-F636-495C-A5CD-1F6A9F0114B1}" dt="2022-04-20T12:59:01.405" v="1132" actId="14100"/>
          <ac:picMkLst>
            <pc:docMk/>
            <pc:sldMk cId="932361083" sldId="474"/>
            <ac:picMk id="51" creationId="{8E0BD35E-BECF-4FE5-AD95-E529081D62CC}"/>
          </ac:picMkLst>
        </pc:picChg>
        <pc:cxnChg chg="del mod">
          <ac:chgData name="Thomas Carrassi" userId="389c1c17c5282781" providerId="LiveId" clId="{B94CB686-F636-495C-A5CD-1F6A9F0114B1}" dt="2022-04-20T12:58:56.904" v="1129" actId="478"/>
          <ac:cxnSpMkLst>
            <pc:docMk/>
            <pc:sldMk cId="932361083" sldId="474"/>
            <ac:cxnSpMk id="86" creationId="{37B535A8-D48F-47C5-B2A0-13DA263D03D8}"/>
          </ac:cxnSpMkLst>
        </pc:cxnChg>
        <pc:cxnChg chg="del">
          <ac:chgData name="Thomas Carrassi" userId="389c1c17c5282781" providerId="LiveId" clId="{B94CB686-F636-495C-A5CD-1F6A9F0114B1}" dt="2022-04-20T12:58:56.904" v="1129" actId="478"/>
          <ac:cxnSpMkLst>
            <pc:docMk/>
            <pc:sldMk cId="932361083" sldId="474"/>
            <ac:cxnSpMk id="87" creationId="{318F3EF6-CDE4-47FD-98CA-F04655C016A3}"/>
          </ac:cxnSpMkLst>
        </pc:cxnChg>
        <pc:cxnChg chg="del">
          <ac:chgData name="Thomas Carrassi" userId="389c1c17c5282781" providerId="LiveId" clId="{B94CB686-F636-495C-A5CD-1F6A9F0114B1}" dt="2022-04-20T12:58:56.904" v="1129" actId="478"/>
          <ac:cxnSpMkLst>
            <pc:docMk/>
            <pc:sldMk cId="932361083" sldId="474"/>
            <ac:cxnSpMk id="88" creationId="{55A2B496-F5EF-4212-BA58-7A8883B6E08B}"/>
          </ac:cxnSpMkLst>
        </pc:cxnChg>
        <pc:cxnChg chg="del">
          <ac:chgData name="Thomas Carrassi" userId="389c1c17c5282781" providerId="LiveId" clId="{B94CB686-F636-495C-A5CD-1F6A9F0114B1}" dt="2022-04-20T12:58:56.904" v="1129" actId="478"/>
          <ac:cxnSpMkLst>
            <pc:docMk/>
            <pc:sldMk cId="932361083" sldId="474"/>
            <ac:cxnSpMk id="89" creationId="{5FB0DDD0-C2BB-4588-8934-762ECA7968B6}"/>
          </ac:cxnSpMkLst>
        </pc:cxnChg>
        <pc:cxnChg chg="del">
          <ac:chgData name="Thomas Carrassi" userId="389c1c17c5282781" providerId="LiveId" clId="{B94CB686-F636-495C-A5CD-1F6A9F0114B1}" dt="2022-04-20T12:58:56.904" v="1129" actId="478"/>
          <ac:cxnSpMkLst>
            <pc:docMk/>
            <pc:sldMk cId="932361083" sldId="474"/>
            <ac:cxnSpMk id="90" creationId="{B3A9CB32-F3B9-44FF-A40E-E9A6C0DBA918}"/>
          </ac:cxnSpMkLst>
        </pc:cxnChg>
        <pc:cxnChg chg="del">
          <ac:chgData name="Thomas Carrassi" userId="389c1c17c5282781" providerId="LiveId" clId="{B94CB686-F636-495C-A5CD-1F6A9F0114B1}" dt="2022-04-20T12:58:56.904" v="1129" actId="478"/>
          <ac:cxnSpMkLst>
            <pc:docMk/>
            <pc:sldMk cId="932361083" sldId="474"/>
            <ac:cxnSpMk id="93" creationId="{D0DAC23E-6EEB-4289-9F77-3B4B4246C65D}"/>
          </ac:cxnSpMkLst>
        </pc:cxnChg>
        <pc:cxnChg chg="del">
          <ac:chgData name="Thomas Carrassi" userId="389c1c17c5282781" providerId="LiveId" clId="{B94CB686-F636-495C-A5CD-1F6A9F0114B1}" dt="2022-04-20T12:58:56.904" v="1129" actId="478"/>
          <ac:cxnSpMkLst>
            <pc:docMk/>
            <pc:sldMk cId="932361083" sldId="474"/>
            <ac:cxnSpMk id="94" creationId="{23DBC214-9A48-4CD3-A239-C84C23C1C3FC}"/>
          </ac:cxnSpMkLst>
        </pc:cxnChg>
        <pc:cxnChg chg="del">
          <ac:chgData name="Thomas Carrassi" userId="389c1c17c5282781" providerId="LiveId" clId="{B94CB686-F636-495C-A5CD-1F6A9F0114B1}" dt="2022-04-20T12:58:56.904" v="1129" actId="478"/>
          <ac:cxnSpMkLst>
            <pc:docMk/>
            <pc:sldMk cId="932361083" sldId="474"/>
            <ac:cxnSpMk id="95" creationId="{A4277B5B-7BFE-4676-8A0E-20CC31E6BDD5}"/>
          </ac:cxnSpMkLst>
        </pc:cxnChg>
        <pc:cxnChg chg="del">
          <ac:chgData name="Thomas Carrassi" userId="389c1c17c5282781" providerId="LiveId" clId="{B94CB686-F636-495C-A5CD-1F6A9F0114B1}" dt="2022-04-20T12:58:56.904" v="1129" actId="478"/>
          <ac:cxnSpMkLst>
            <pc:docMk/>
            <pc:sldMk cId="932361083" sldId="474"/>
            <ac:cxnSpMk id="96" creationId="{2EA7D5A7-8556-4057-ACC0-4CFAED57CE47}"/>
          </ac:cxnSpMkLst>
        </pc:cxnChg>
        <pc:cxnChg chg="del mod">
          <ac:chgData name="Thomas Carrassi" userId="389c1c17c5282781" providerId="LiveId" clId="{B94CB686-F636-495C-A5CD-1F6A9F0114B1}" dt="2022-04-20T12:58:56.904" v="1129" actId="478"/>
          <ac:cxnSpMkLst>
            <pc:docMk/>
            <pc:sldMk cId="932361083" sldId="474"/>
            <ac:cxnSpMk id="97" creationId="{348FD9E4-E0C2-484D-9A19-AC1D0EC690E6}"/>
          </ac:cxnSpMkLst>
        </pc:cxnChg>
        <pc:cxnChg chg="del">
          <ac:chgData name="Thomas Carrassi" userId="389c1c17c5282781" providerId="LiveId" clId="{B94CB686-F636-495C-A5CD-1F6A9F0114B1}" dt="2022-04-20T12:58:56.904" v="1129" actId="478"/>
          <ac:cxnSpMkLst>
            <pc:docMk/>
            <pc:sldMk cId="932361083" sldId="474"/>
            <ac:cxnSpMk id="98" creationId="{017388F8-9C8A-4099-AD01-4DFE6C598FC1}"/>
          </ac:cxnSpMkLst>
        </pc:cxnChg>
        <pc:cxnChg chg="del">
          <ac:chgData name="Thomas Carrassi" userId="389c1c17c5282781" providerId="LiveId" clId="{B94CB686-F636-495C-A5CD-1F6A9F0114B1}" dt="2022-04-20T12:58:56.904" v="1129" actId="478"/>
          <ac:cxnSpMkLst>
            <pc:docMk/>
            <pc:sldMk cId="932361083" sldId="474"/>
            <ac:cxnSpMk id="100" creationId="{4F896254-B254-485B-A2AB-CF8A3D4CFB59}"/>
          </ac:cxnSpMkLst>
        </pc:cxnChg>
        <pc:cxnChg chg="del">
          <ac:chgData name="Thomas Carrassi" userId="389c1c17c5282781" providerId="LiveId" clId="{B94CB686-F636-495C-A5CD-1F6A9F0114B1}" dt="2022-04-20T12:58:56.904" v="1129" actId="478"/>
          <ac:cxnSpMkLst>
            <pc:docMk/>
            <pc:sldMk cId="932361083" sldId="474"/>
            <ac:cxnSpMk id="101" creationId="{679AF3FA-AEA4-43C3-AE97-8B0588A0606E}"/>
          </ac:cxnSpMkLst>
        </pc:cxnChg>
        <pc:cxnChg chg="del">
          <ac:chgData name="Thomas Carrassi" userId="389c1c17c5282781" providerId="LiveId" clId="{B94CB686-F636-495C-A5CD-1F6A9F0114B1}" dt="2022-04-20T12:58:56.904" v="1129" actId="478"/>
          <ac:cxnSpMkLst>
            <pc:docMk/>
            <pc:sldMk cId="932361083" sldId="474"/>
            <ac:cxnSpMk id="102" creationId="{413768C4-C9D5-4F72-A0C5-D8F9246A99BD}"/>
          </ac:cxnSpMkLst>
        </pc:cxnChg>
        <pc:cxnChg chg="del">
          <ac:chgData name="Thomas Carrassi" userId="389c1c17c5282781" providerId="LiveId" clId="{B94CB686-F636-495C-A5CD-1F6A9F0114B1}" dt="2022-04-20T12:58:56.904" v="1129" actId="478"/>
          <ac:cxnSpMkLst>
            <pc:docMk/>
            <pc:sldMk cId="932361083" sldId="474"/>
            <ac:cxnSpMk id="103" creationId="{258D9878-C6C4-479B-9C6B-CA59DD549A01}"/>
          </ac:cxnSpMkLst>
        </pc:cxnChg>
        <pc:cxnChg chg="del">
          <ac:chgData name="Thomas Carrassi" userId="389c1c17c5282781" providerId="LiveId" clId="{B94CB686-F636-495C-A5CD-1F6A9F0114B1}" dt="2022-04-20T12:58:56.904" v="1129" actId="478"/>
          <ac:cxnSpMkLst>
            <pc:docMk/>
            <pc:sldMk cId="932361083" sldId="474"/>
            <ac:cxnSpMk id="104" creationId="{04B90DB6-A168-46D6-B608-5A8A6008299B}"/>
          </ac:cxnSpMkLst>
        </pc:cxnChg>
        <pc:cxnChg chg="del">
          <ac:chgData name="Thomas Carrassi" userId="389c1c17c5282781" providerId="LiveId" clId="{B94CB686-F636-495C-A5CD-1F6A9F0114B1}" dt="2022-04-20T12:58:56.904" v="1129" actId="478"/>
          <ac:cxnSpMkLst>
            <pc:docMk/>
            <pc:sldMk cId="932361083" sldId="474"/>
            <ac:cxnSpMk id="105" creationId="{ACB0E935-E956-4DEC-9045-BAA0C20B1863}"/>
          </ac:cxnSpMkLst>
        </pc:cxnChg>
        <pc:cxnChg chg="del">
          <ac:chgData name="Thomas Carrassi" userId="389c1c17c5282781" providerId="LiveId" clId="{B94CB686-F636-495C-A5CD-1F6A9F0114B1}" dt="2022-04-20T12:58:56.904" v="1129" actId="478"/>
          <ac:cxnSpMkLst>
            <pc:docMk/>
            <pc:sldMk cId="932361083" sldId="474"/>
            <ac:cxnSpMk id="106" creationId="{4CC4A5D2-9934-488A-9A3F-F4EB0C1300B3}"/>
          </ac:cxnSpMkLst>
        </pc:cxnChg>
        <pc:cxnChg chg="del">
          <ac:chgData name="Thomas Carrassi" userId="389c1c17c5282781" providerId="LiveId" clId="{B94CB686-F636-495C-A5CD-1F6A9F0114B1}" dt="2022-04-20T12:58:56.904" v="1129" actId="478"/>
          <ac:cxnSpMkLst>
            <pc:docMk/>
            <pc:sldMk cId="932361083" sldId="474"/>
            <ac:cxnSpMk id="107" creationId="{E2F0413E-CFF3-4D1E-A284-5C783723BC32}"/>
          </ac:cxnSpMkLst>
        </pc:cxnChg>
        <pc:cxnChg chg="del">
          <ac:chgData name="Thomas Carrassi" userId="389c1c17c5282781" providerId="LiveId" clId="{B94CB686-F636-495C-A5CD-1F6A9F0114B1}" dt="2022-04-20T12:58:56.904" v="1129" actId="478"/>
          <ac:cxnSpMkLst>
            <pc:docMk/>
            <pc:sldMk cId="932361083" sldId="474"/>
            <ac:cxnSpMk id="108" creationId="{E4F69D21-7F95-4E72-BAF6-D9F4154973DA}"/>
          </ac:cxnSpMkLst>
        </pc:cxnChg>
        <pc:cxnChg chg="del">
          <ac:chgData name="Thomas Carrassi" userId="389c1c17c5282781" providerId="LiveId" clId="{B94CB686-F636-495C-A5CD-1F6A9F0114B1}" dt="2022-04-20T12:58:56.904" v="1129" actId="478"/>
          <ac:cxnSpMkLst>
            <pc:docMk/>
            <pc:sldMk cId="932361083" sldId="474"/>
            <ac:cxnSpMk id="109" creationId="{7F622104-9106-4207-B457-814A5ABB4617}"/>
          </ac:cxnSpMkLst>
        </pc:cxnChg>
        <pc:cxnChg chg="del">
          <ac:chgData name="Thomas Carrassi" userId="389c1c17c5282781" providerId="LiveId" clId="{B94CB686-F636-495C-A5CD-1F6A9F0114B1}" dt="2022-04-20T12:58:56.904" v="1129" actId="478"/>
          <ac:cxnSpMkLst>
            <pc:docMk/>
            <pc:sldMk cId="932361083" sldId="474"/>
            <ac:cxnSpMk id="110" creationId="{CD73C984-BB26-4853-A872-D5AC8E609EE2}"/>
          </ac:cxnSpMkLst>
        </pc:cxnChg>
      </pc:sldChg>
      <pc:sldChg chg="addSp delSp modSp add mod modAnim">
        <pc:chgData name="Thomas Carrassi" userId="389c1c17c5282781" providerId="LiveId" clId="{B94CB686-F636-495C-A5CD-1F6A9F0114B1}" dt="2022-04-25T13:47:52.265" v="1905"/>
        <pc:sldMkLst>
          <pc:docMk/>
          <pc:sldMk cId="3495382067" sldId="492"/>
        </pc:sldMkLst>
        <pc:spChg chg="mod">
          <ac:chgData name="Thomas Carrassi" userId="389c1c17c5282781" providerId="LiveId" clId="{B94CB686-F636-495C-A5CD-1F6A9F0114B1}" dt="2022-04-25T13:05:42.137" v="1486" actId="20577"/>
          <ac:spMkLst>
            <pc:docMk/>
            <pc:sldMk cId="3495382067" sldId="492"/>
            <ac:spMk id="2" creationId="{00000000-0000-0000-0000-000000000000}"/>
          </ac:spMkLst>
        </pc:spChg>
        <pc:spChg chg="add del">
          <ac:chgData name="Thomas Carrassi" userId="389c1c17c5282781" providerId="LiveId" clId="{B94CB686-F636-495C-A5CD-1F6A9F0114B1}" dt="2022-04-25T13:06:35.628" v="1489" actId="478"/>
          <ac:spMkLst>
            <pc:docMk/>
            <pc:sldMk cId="3495382067" sldId="492"/>
            <ac:spMk id="3" creationId="{43691C48-495D-413B-ABEC-239A2880BDB6}"/>
          </ac:spMkLst>
        </pc:spChg>
        <pc:spChg chg="del mod">
          <ac:chgData name="Thomas Carrassi" userId="389c1c17c5282781" providerId="LiveId" clId="{B94CB686-F636-495C-A5CD-1F6A9F0114B1}" dt="2022-04-25T13:19:07.114" v="1530" actId="478"/>
          <ac:spMkLst>
            <pc:docMk/>
            <pc:sldMk cId="3495382067" sldId="492"/>
            <ac:spMk id="23" creationId="{18F10028-CF5B-4885-BFE5-8EF0F3D6B592}"/>
          </ac:spMkLst>
        </pc:spChg>
        <pc:spChg chg="mod">
          <ac:chgData name="Thomas Carrassi" userId="389c1c17c5282781" providerId="LiveId" clId="{B94CB686-F636-495C-A5CD-1F6A9F0114B1}" dt="2022-04-25T13:32:41.815" v="1808" actId="403"/>
          <ac:spMkLst>
            <pc:docMk/>
            <pc:sldMk cId="3495382067" sldId="492"/>
            <ac:spMk id="26" creationId="{141F25EB-94B8-4F00-9108-03F3F75E0424}"/>
          </ac:spMkLst>
        </pc:spChg>
        <pc:spChg chg="del">
          <ac:chgData name="Thomas Carrassi" userId="389c1c17c5282781" providerId="LiveId" clId="{B94CB686-F636-495C-A5CD-1F6A9F0114B1}" dt="2022-04-25T12:54:28.700" v="1454" actId="478"/>
          <ac:spMkLst>
            <pc:docMk/>
            <pc:sldMk cId="3495382067" sldId="492"/>
            <ac:spMk id="35" creationId="{39A70CF2-6E4D-4034-A593-6A6BA08C4B8C}"/>
          </ac:spMkLst>
        </pc:spChg>
        <pc:spChg chg="del">
          <ac:chgData name="Thomas Carrassi" userId="389c1c17c5282781" providerId="LiveId" clId="{B94CB686-F636-495C-A5CD-1F6A9F0114B1}" dt="2022-04-25T12:54:33.879" v="1458" actId="478"/>
          <ac:spMkLst>
            <pc:docMk/>
            <pc:sldMk cId="3495382067" sldId="492"/>
            <ac:spMk id="36" creationId="{3A08EAAD-3771-4CA9-AAE8-4FA65A7A75DC}"/>
          </ac:spMkLst>
        </pc:spChg>
        <pc:spChg chg="del">
          <ac:chgData name="Thomas Carrassi" userId="389c1c17c5282781" providerId="LiveId" clId="{B94CB686-F636-495C-A5CD-1F6A9F0114B1}" dt="2022-04-25T12:54:31.847" v="1456" actId="478"/>
          <ac:spMkLst>
            <pc:docMk/>
            <pc:sldMk cId="3495382067" sldId="492"/>
            <ac:spMk id="37" creationId="{C28584FB-815A-456F-A550-C2429BB65101}"/>
          </ac:spMkLst>
        </pc:spChg>
        <pc:spChg chg="del">
          <ac:chgData name="Thomas Carrassi" userId="389c1c17c5282781" providerId="LiveId" clId="{B94CB686-F636-495C-A5CD-1F6A9F0114B1}" dt="2022-04-25T12:54:38.414" v="1460" actId="478"/>
          <ac:spMkLst>
            <pc:docMk/>
            <pc:sldMk cId="3495382067" sldId="492"/>
            <ac:spMk id="38" creationId="{5B4872AD-62EB-4880-A66E-00B92CF13D48}"/>
          </ac:spMkLst>
        </pc:spChg>
        <pc:spChg chg="del">
          <ac:chgData name="Thomas Carrassi" userId="389c1c17c5282781" providerId="LiveId" clId="{B94CB686-F636-495C-A5CD-1F6A9F0114B1}" dt="2022-04-25T12:54:30.587" v="1455" actId="478"/>
          <ac:spMkLst>
            <pc:docMk/>
            <pc:sldMk cId="3495382067" sldId="492"/>
            <ac:spMk id="46" creationId="{C05D4692-7342-474B-8504-4E137A2A3A75}"/>
          </ac:spMkLst>
        </pc:spChg>
        <pc:spChg chg="del">
          <ac:chgData name="Thomas Carrassi" userId="389c1c17c5282781" providerId="LiveId" clId="{B94CB686-F636-495C-A5CD-1F6A9F0114B1}" dt="2022-04-25T12:54:32.656" v="1457" actId="478"/>
          <ac:spMkLst>
            <pc:docMk/>
            <pc:sldMk cId="3495382067" sldId="492"/>
            <ac:spMk id="47" creationId="{4808FF7D-FC3E-40DF-A293-A647BCFC8292}"/>
          </ac:spMkLst>
        </pc:spChg>
        <pc:spChg chg="add mod">
          <ac:chgData name="Thomas Carrassi" userId="389c1c17c5282781" providerId="LiveId" clId="{B94CB686-F636-495C-A5CD-1F6A9F0114B1}" dt="2022-04-25T13:22:22.841" v="1587" actId="208"/>
          <ac:spMkLst>
            <pc:docMk/>
            <pc:sldMk cId="3495382067" sldId="492"/>
            <ac:spMk id="61" creationId="{EEE0B745-6280-400C-AA70-B5DEDB637603}"/>
          </ac:spMkLst>
        </pc:spChg>
        <pc:spChg chg="add mod">
          <ac:chgData name="Thomas Carrassi" userId="389c1c17c5282781" providerId="LiveId" clId="{B94CB686-F636-495C-A5CD-1F6A9F0114B1}" dt="2022-04-25T13:23:28.890" v="1613" actId="1037"/>
          <ac:spMkLst>
            <pc:docMk/>
            <pc:sldMk cId="3495382067" sldId="492"/>
            <ac:spMk id="62" creationId="{DD828953-5A47-4FE1-8DC8-DC5E42C9EB4A}"/>
          </ac:spMkLst>
        </pc:spChg>
        <pc:spChg chg="add mod">
          <ac:chgData name="Thomas Carrassi" userId="389c1c17c5282781" providerId="LiveId" clId="{B94CB686-F636-495C-A5CD-1F6A9F0114B1}" dt="2022-04-25T13:22:54.295" v="1599" actId="1076"/>
          <ac:spMkLst>
            <pc:docMk/>
            <pc:sldMk cId="3495382067" sldId="492"/>
            <ac:spMk id="63" creationId="{43E68F53-80A6-455C-B97C-8CA1C6F6B7C6}"/>
          </ac:spMkLst>
        </pc:spChg>
        <pc:spChg chg="add mod">
          <ac:chgData name="Thomas Carrassi" userId="389c1c17c5282781" providerId="LiveId" clId="{B94CB686-F636-495C-A5CD-1F6A9F0114B1}" dt="2022-04-25T13:32:36.208" v="1807" actId="403"/>
          <ac:spMkLst>
            <pc:docMk/>
            <pc:sldMk cId="3495382067" sldId="492"/>
            <ac:spMk id="64" creationId="{0780DCB4-9032-4DE2-A202-205AA50646AD}"/>
          </ac:spMkLst>
        </pc:spChg>
        <pc:spChg chg="add mod">
          <ac:chgData name="Thomas Carrassi" userId="389c1c17c5282781" providerId="LiveId" clId="{B94CB686-F636-495C-A5CD-1F6A9F0114B1}" dt="2022-04-25T13:44:58.403" v="1860" actId="207"/>
          <ac:spMkLst>
            <pc:docMk/>
            <pc:sldMk cId="3495382067" sldId="492"/>
            <ac:spMk id="68" creationId="{40E07E92-8FCC-4898-AC6E-86B743CDCD39}"/>
          </ac:spMkLst>
        </pc:spChg>
        <pc:spChg chg="add mod">
          <ac:chgData name="Thomas Carrassi" userId="389c1c17c5282781" providerId="LiveId" clId="{B94CB686-F636-495C-A5CD-1F6A9F0114B1}" dt="2022-04-25T13:46:46.993" v="1899" actId="1036"/>
          <ac:spMkLst>
            <pc:docMk/>
            <pc:sldMk cId="3495382067" sldId="492"/>
            <ac:spMk id="69" creationId="{6B4F5A01-884B-486D-AC29-275D81249F22}"/>
          </ac:spMkLst>
        </pc:spChg>
        <pc:spChg chg="add del mod">
          <ac:chgData name="Thomas Carrassi" userId="389c1c17c5282781" providerId="LiveId" clId="{B94CB686-F636-495C-A5CD-1F6A9F0114B1}" dt="2022-04-25T13:46:04.979" v="1889" actId="478"/>
          <ac:spMkLst>
            <pc:docMk/>
            <pc:sldMk cId="3495382067" sldId="492"/>
            <ac:spMk id="70" creationId="{3FF700CE-76D4-47F1-86BA-D9E1A95764BE}"/>
          </ac:spMkLst>
        </pc:spChg>
        <pc:spChg chg="add mod">
          <ac:chgData name="Thomas Carrassi" userId="389c1c17c5282781" providerId="LiveId" clId="{B94CB686-F636-495C-A5CD-1F6A9F0114B1}" dt="2022-04-25T13:46:31.374" v="1896" actId="1076"/>
          <ac:spMkLst>
            <pc:docMk/>
            <pc:sldMk cId="3495382067" sldId="492"/>
            <ac:spMk id="75" creationId="{0A17A458-76DB-4863-BFBA-863C1460B964}"/>
          </ac:spMkLst>
        </pc:spChg>
        <pc:picChg chg="del">
          <ac:chgData name="Thomas Carrassi" userId="389c1c17c5282781" providerId="LiveId" clId="{B94CB686-F636-495C-A5CD-1F6A9F0114B1}" dt="2022-04-25T13:06:22.323" v="1487" actId="478"/>
          <ac:picMkLst>
            <pc:docMk/>
            <pc:sldMk cId="3495382067" sldId="492"/>
            <ac:picMk id="5" creationId="{8F1F2B82-DB81-49E5-8B51-B8BE64188CA6}"/>
          </ac:picMkLst>
        </pc:picChg>
        <pc:picChg chg="mod">
          <ac:chgData name="Thomas Carrassi" userId="389c1c17c5282781" providerId="LiveId" clId="{B94CB686-F636-495C-A5CD-1F6A9F0114B1}" dt="2022-04-25T13:44:32.737" v="1857" actId="1076"/>
          <ac:picMkLst>
            <pc:docMk/>
            <pc:sldMk cId="3495382067" sldId="492"/>
            <ac:picMk id="19" creationId="{942F5A00-9541-4EB7-AAE1-BFAA0CEF2CF4}"/>
          </ac:picMkLst>
        </pc:picChg>
        <pc:picChg chg="add del mod">
          <ac:chgData name="Thomas Carrassi" userId="389c1c17c5282781" providerId="LiveId" clId="{B94CB686-F636-495C-A5CD-1F6A9F0114B1}" dt="2022-04-25T13:13:03.534" v="1514" actId="478"/>
          <ac:picMkLst>
            <pc:docMk/>
            <pc:sldMk cId="3495382067" sldId="492"/>
            <ac:picMk id="40" creationId="{68C71FCD-8AFA-4A17-8383-963FB7F74B58}"/>
          </ac:picMkLst>
        </pc:picChg>
        <pc:picChg chg="add mod modCrop">
          <ac:chgData name="Thomas Carrassi" userId="389c1c17c5282781" providerId="LiveId" clId="{B94CB686-F636-495C-A5CD-1F6A9F0114B1}" dt="2022-04-25T13:20:09.294" v="1542" actId="732"/>
          <ac:picMkLst>
            <pc:docMk/>
            <pc:sldMk cId="3495382067" sldId="492"/>
            <ac:picMk id="45" creationId="{44AD76A0-1429-4626-9B7C-906FAAD4CE2D}"/>
          </ac:picMkLst>
        </pc:picChg>
        <pc:picChg chg="add mod">
          <ac:chgData name="Thomas Carrassi" userId="389c1c17c5282781" providerId="LiveId" clId="{B94CB686-F636-495C-A5CD-1F6A9F0114B1}" dt="2022-04-25T13:20:56.308" v="1561" actId="1037"/>
          <ac:picMkLst>
            <pc:docMk/>
            <pc:sldMk cId="3495382067" sldId="492"/>
            <ac:picMk id="49" creationId="{5B92BBD1-4D14-4BE4-973B-6390782577FA}"/>
          </ac:picMkLst>
        </pc:picChg>
        <pc:picChg chg="add mod">
          <ac:chgData name="Thomas Carrassi" userId="389c1c17c5282781" providerId="LiveId" clId="{B94CB686-F636-495C-A5CD-1F6A9F0114B1}" dt="2022-04-25T13:23:09.985" v="1603" actId="1076"/>
          <ac:picMkLst>
            <pc:docMk/>
            <pc:sldMk cId="3495382067" sldId="492"/>
            <ac:picMk id="51" creationId="{C98619FA-5541-4751-A670-C35B7E5F467E}"/>
          </ac:picMkLst>
        </pc:picChg>
        <pc:picChg chg="add mod">
          <ac:chgData name="Thomas Carrassi" userId="389c1c17c5282781" providerId="LiveId" clId="{B94CB686-F636-495C-A5CD-1F6A9F0114B1}" dt="2022-04-25T13:23:15.816" v="1606" actId="1035"/>
          <ac:picMkLst>
            <pc:docMk/>
            <pc:sldMk cId="3495382067" sldId="492"/>
            <ac:picMk id="52" creationId="{4FE9FD73-60F0-4B59-B353-95BC2C1F1D37}"/>
          </ac:picMkLst>
        </pc:picChg>
        <pc:cxnChg chg="add del mod">
          <ac:chgData name="Thomas Carrassi" userId="389c1c17c5282781" providerId="LiveId" clId="{B94CB686-F636-495C-A5CD-1F6A9F0114B1}" dt="2022-04-25T13:07:58.860" v="1506" actId="478"/>
          <ac:cxnSpMkLst>
            <pc:docMk/>
            <pc:sldMk cId="3495382067" sldId="492"/>
            <ac:cxnSpMk id="7" creationId="{8FD4D11A-1A1B-4A14-AC52-B42D22A25E56}"/>
          </ac:cxnSpMkLst>
        </pc:cxnChg>
        <pc:cxnChg chg="del">
          <ac:chgData name="Thomas Carrassi" userId="389c1c17c5282781" providerId="LiveId" clId="{B94CB686-F636-495C-A5CD-1F6A9F0114B1}" dt="2022-04-25T12:53:45.179" v="1445" actId="478"/>
          <ac:cxnSpMkLst>
            <pc:docMk/>
            <pc:sldMk cId="3495382067" sldId="492"/>
            <ac:cxnSpMk id="9" creationId="{159BEB35-4E9A-48EB-8A1A-1FE6843DF618}"/>
          </ac:cxnSpMkLst>
        </pc:cxnChg>
        <pc:cxnChg chg="del">
          <ac:chgData name="Thomas Carrassi" userId="389c1c17c5282781" providerId="LiveId" clId="{B94CB686-F636-495C-A5CD-1F6A9F0114B1}" dt="2022-04-25T12:54:04.760" v="1452" actId="478"/>
          <ac:cxnSpMkLst>
            <pc:docMk/>
            <pc:sldMk cId="3495382067" sldId="492"/>
            <ac:cxnSpMk id="20" creationId="{8238E4CA-E3C1-4DB6-9E2B-26F28FEC5F30}"/>
          </ac:cxnSpMkLst>
        </pc:cxnChg>
        <pc:cxnChg chg="del">
          <ac:chgData name="Thomas Carrassi" userId="389c1c17c5282781" providerId="LiveId" clId="{B94CB686-F636-495C-A5CD-1F6A9F0114B1}" dt="2022-04-25T12:54:02.156" v="1451" actId="478"/>
          <ac:cxnSpMkLst>
            <pc:docMk/>
            <pc:sldMk cId="3495382067" sldId="492"/>
            <ac:cxnSpMk id="21" creationId="{70F0386B-8F6D-4EF3-B7F7-CF0883C5F0ED}"/>
          </ac:cxnSpMkLst>
        </pc:cxnChg>
        <pc:cxnChg chg="del">
          <ac:chgData name="Thomas Carrassi" userId="389c1c17c5282781" providerId="LiveId" clId="{B94CB686-F636-495C-A5CD-1F6A9F0114B1}" dt="2022-04-25T12:53:44.179" v="1444" actId="478"/>
          <ac:cxnSpMkLst>
            <pc:docMk/>
            <pc:sldMk cId="3495382067" sldId="492"/>
            <ac:cxnSpMk id="31" creationId="{6E6E5A01-6B3E-4997-A3D3-79163C4596FE}"/>
          </ac:cxnSpMkLst>
        </pc:cxnChg>
        <pc:cxnChg chg="del">
          <ac:chgData name="Thomas Carrassi" userId="389c1c17c5282781" providerId="LiveId" clId="{B94CB686-F636-495C-A5CD-1F6A9F0114B1}" dt="2022-04-25T12:53:47.439" v="1446" actId="478"/>
          <ac:cxnSpMkLst>
            <pc:docMk/>
            <pc:sldMk cId="3495382067" sldId="492"/>
            <ac:cxnSpMk id="32" creationId="{78D87B1D-F026-4D87-8447-4D439B8E075E}"/>
          </ac:cxnSpMkLst>
        </pc:cxnChg>
        <pc:cxnChg chg="del">
          <ac:chgData name="Thomas Carrassi" userId="389c1c17c5282781" providerId="LiveId" clId="{B94CB686-F636-495C-A5CD-1F6A9F0114B1}" dt="2022-04-25T12:53:51.495" v="1450" actId="478"/>
          <ac:cxnSpMkLst>
            <pc:docMk/>
            <pc:sldMk cId="3495382067" sldId="492"/>
            <ac:cxnSpMk id="33" creationId="{966B8F13-6AB7-472F-ABB2-307BFDC4EE73}"/>
          </ac:cxnSpMkLst>
        </pc:cxnChg>
        <pc:cxnChg chg="del">
          <ac:chgData name="Thomas Carrassi" userId="389c1c17c5282781" providerId="LiveId" clId="{B94CB686-F636-495C-A5CD-1F6A9F0114B1}" dt="2022-04-25T12:53:50.721" v="1449" actId="478"/>
          <ac:cxnSpMkLst>
            <pc:docMk/>
            <pc:sldMk cId="3495382067" sldId="492"/>
            <ac:cxnSpMk id="34" creationId="{CDE29D20-FF30-4A67-9AA9-7B519D54AB0B}"/>
          </ac:cxnSpMkLst>
        </pc:cxnChg>
        <pc:cxnChg chg="add del mod">
          <ac:chgData name="Thomas Carrassi" userId="389c1c17c5282781" providerId="LiveId" clId="{B94CB686-F636-495C-A5CD-1F6A9F0114B1}" dt="2022-04-25T13:08:09.379" v="1509" actId="478"/>
          <ac:cxnSpMkLst>
            <pc:docMk/>
            <pc:sldMk cId="3495382067" sldId="492"/>
            <ac:cxnSpMk id="41" creationId="{E3C1327B-F04E-4C22-A45C-D1CCA5027211}"/>
          </ac:cxnSpMkLst>
        </pc:cxnChg>
        <pc:cxnChg chg="add del mod">
          <ac:chgData name="Thomas Carrassi" userId="389c1c17c5282781" providerId="LiveId" clId="{B94CB686-F636-495C-A5CD-1F6A9F0114B1}" dt="2022-04-25T13:08:12.583" v="1511" actId="478"/>
          <ac:cxnSpMkLst>
            <pc:docMk/>
            <pc:sldMk cId="3495382067" sldId="492"/>
            <ac:cxnSpMk id="42" creationId="{15D562A9-32F3-4024-AB91-BB9AACE45226}"/>
          </ac:cxnSpMkLst>
        </pc:cxnChg>
        <pc:cxnChg chg="add del mod">
          <ac:chgData name="Thomas Carrassi" userId="389c1c17c5282781" providerId="LiveId" clId="{B94CB686-F636-495C-A5CD-1F6A9F0114B1}" dt="2022-04-25T13:08:10.885" v="1510" actId="478"/>
          <ac:cxnSpMkLst>
            <pc:docMk/>
            <pc:sldMk cId="3495382067" sldId="492"/>
            <ac:cxnSpMk id="44" creationId="{A7121246-145F-4C9B-865F-B422F8F57F5D}"/>
          </ac:cxnSpMkLst>
        </pc:cxnChg>
        <pc:cxnChg chg="add mod">
          <ac:chgData name="Thomas Carrassi" userId="389c1c17c5282781" providerId="LiveId" clId="{B94CB686-F636-495C-A5CD-1F6A9F0114B1}" dt="2022-04-25T13:20:09.294" v="1542" actId="732"/>
          <ac:cxnSpMkLst>
            <pc:docMk/>
            <pc:sldMk cId="3495382067" sldId="492"/>
            <ac:cxnSpMk id="53" creationId="{166EC349-519B-4AD3-8DDF-DA726158921D}"/>
          </ac:cxnSpMkLst>
        </pc:cxnChg>
        <pc:cxnChg chg="add mod">
          <ac:chgData name="Thomas Carrassi" userId="389c1c17c5282781" providerId="LiveId" clId="{B94CB686-F636-495C-A5CD-1F6A9F0114B1}" dt="2022-04-25T13:43:43.970" v="1838" actId="14100"/>
          <ac:cxnSpMkLst>
            <pc:docMk/>
            <pc:sldMk cId="3495382067" sldId="492"/>
            <ac:cxnSpMk id="56" creationId="{CF3DF1D1-5F22-430E-8EC6-0E57313AE45A}"/>
          </ac:cxnSpMkLst>
        </pc:cxnChg>
        <pc:cxnChg chg="add mod">
          <ac:chgData name="Thomas Carrassi" userId="389c1c17c5282781" providerId="LiveId" clId="{B94CB686-F636-495C-A5CD-1F6A9F0114B1}" dt="2022-04-25T13:43:48.128" v="1839" actId="14100"/>
          <ac:cxnSpMkLst>
            <pc:docMk/>
            <pc:sldMk cId="3495382067" sldId="492"/>
            <ac:cxnSpMk id="57" creationId="{409B59DB-226E-486D-A86B-D39FDD483947}"/>
          </ac:cxnSpMkLst>
        </pc:cxnChg>
        <pc:cxnChg chg="add mod">
          <ac:chgData name="Thomas Carrassi" userId="389c1c17c5282781" providerId="LiveId" clId="{B94CB686-F636-495C-A5CD-1F6A9F0114B1}" dt="2022-04-25T13:43:52.479" v="1840" actId="14100"/>
          <ac:cxnSpMkLst>
            <pc:docMk/>
            <pc:sldMk cId="3495382067" sldId="492"/>
            <ac:cxnSpMk id="59" creationId="{1FCC37FD-AA35-4DEB-99BF-717C67A0639A}"/>
          </ac:cxnSpMkLst>
        </pc:cxnChg>
        <pc:cxnChg chg="add mod">
          <ac:chgData name="Thomas Carrassi" userId="389c1c17c5282781" providerId="LiveId" clId="{B94CB686-F636-495C-A5CD-1F6A9F0114B1}" dt="2022-04-25T13:46:41.972" v="1897" actId="1035"/>
          <ac:cxnSpMkLst>
            <pc:docMk/>
            <pc:sldMk cId="3495382067" sldId="492"/>
            <ac:cxnSpMk id="72" creationId="{B3E85861-293E-4FBF-A025-882CC5FDE63B}"/>
          </ac:cxnSpMkLst>
        </pc:cxnChg>
        <pc:cxnChg chg="add mod">
          <ac:chgData name="Thomas Carrassi" userId="389c1c17c5282781" providerId="LiveId" clId="{B94CB686-F636-495C-A5CD-1F6A9F0114B1}" dt="2022-04-25T13:46:24.854" v="1895" actId="1076"/>
          <ac:cxnSpMkLst>
            <pc:docMk/>
            <pc:sldMk cId="3495382067" sldId="492"/>
            <ac:cxnSpMk id="76" creationId="{583CF46C-AB62-4F2F-A90B-F9BB07859334}"/>
          </ac:cxnSpMkLst>
        </pc:cxnChg>
      </pc:sldChg>
      <pc:sldChg chg="add">
        <pc:chgData name="Thomas Carrassi" userId="389c1c17c5282781" providerId="LiveId" clId="{B94CB686-F636-495C-A5CD-1F6A9F0114B1}" dt="2022-04-25T13:42:15.076" v="1828"/>
        <pc:sldMkLst>
          <pc:docMk/>
          <pc:sldMk cId="70761764" sldId="493"/>
        </pc:sldMkLst>
      </pc:sldChg>
      <pc:sldChg chg="delSp add del mod ord">
        <pc:chgData name="Thomas Carrassi" userId="389c1c17c5282781" providerId="LiveId" clId="{B94CB686-F636-495C-A5CD-1F6A9F0114B1}" dt="2022-04-25T15:45:44.006" v="2003" actId="2696"/>
        <pc:sldMkLst>
          <pc:docMk/>
          <pc:sldMk cId="2199222463" sldId="494"/>
        </pc:sldMkLst>
        <pc:picChg chg="del">
          <ac:chgData name="Thomas Carrassi" userId="389c1c17c5282781" providerId="LiveId" clId="{B94CB686-F636-495C-A5CD-1F6A9F0114B1}" dt="2022-04-25T15:39:25.538" v="2000" actId="478"/>
          <ac:picMkLst>
            <pc:docMk/>
            <pc:sldMk cId="2199222463" sldId="494"/>
            <ac:picMk id="6" creationId="{314CE176-0DAE-4D55-BD77-E76C74F7E442}"/>
          </ac:picMkLst>
        </pc:picChg>
      </pc:sldChg>
      <pc:sldMasterChg chg="del delSldLayout">
        <pc:chgData name="Thomas Carrassi" userId="389c1c17c5282781" providerId="LiveId" clId="{B94CB686-F636-495C-A5CD-1F6A9F0114B1}" dt="2022-04-20T10:15:39.186" v="45" actId="47"/>
        <pc:sldMasterMkLst>
          <pc:docMk/>
          <pc:sldMasterMk cId="2046459880" sldId="2147486171"/>
        </pc:sldMasterMkLst>
        <pc:sldLayoutChg chg="del">
          <pc:chgData name="Thomas Carrassi" userId="389c1c17c5282781" providerId="LiveId" clId="{B94CB686-F636-495C-A5CD-1F6A9F0114B1}" dt="2022-04-20T10:15:39.186" v="45" actId="47"/>
          <pc:sldLayoutMkLst>
            <pc:docMk/>
            <pc:sldMasterMk cId="2046459880" sldId="2147486171"/>
            <pc:sldLayoutMk cId="0" sldId="2147486172"/>
          </pc:sldLayoutMkLst>
        </pc:sldLayoutChg>
        <pc:sldLayoutChg chg="del">
          <pc:chgData name="Thomas Carrassi" userId="389c1c17c5282781" providerId="LiveId" clId="{B94CB686-F636-495C-A5CD-1F6A9F0114B1}" dt="2022-04-20T10:15:39.186" v="45" actId="47"/>
          <pc:sldLayoutMkLst>
            <pc:docMk/>
            <pc:sldMasterMk cId="2046459880" sldId="2147486171"/>
            <pc:sldLayoutMk cId="0" sldId="2147486173"/>
          </pc:sldLayoutMkLst>
        </pc:sldLayoutChg>
        <pc:sldLayoutChg chg="del">
          <pc:chgData name="Thomas Carrassi" userId="389c1c17c5282781" providerId="LiveId" clId="{B94CB686-F636-495C-A5CD-1F6A9F0114B1}" dt="2022-04-20T10:15:39.186" v="45" actId="47"/>
          <pc:sldLayoutMkLst>
            <pc:docMk/>
            <pc:sldMasterMk cId="2046459880" sldId="2147486171"/>
            <pc:sldLayoutMk cId="0" sldId="2147486174"/>
          </pc:sldLayoutMkLst>
        </pc:sldLayoutChg>
        <pc:sldLayoutChg chg="del">
          <pc:chgData name="Thomas Carrassi" userId="389c1c17c5282781" providerId="LiveId" clId="{B94CB686-F636-495C-A5CD-1F6A9F0114B1}" dt="2022-04-20T10:15:39.186" v="45" actId="47"/>
          <pc:sldLayoutMkLst>
            <pc:docMk/>
            <pc:sldMasterMk cId="2046459880" sldId="2147486171"/>
            <pc:sldLayoutMk cId="0" sldId="2147486175"/>
          </pc:sldLayoutMkLst>
        </pc:sldLayoutChg>
        <pc:sldLayoutChg chg="del">
          <pc:chgData name="Thomas Carrassi" userId="389c1c17c5282781" providerId="LiveId" clId="{B94CB686-F636-495C-A5CD-1F6A9F0114B1}" dt="2022-04-20T10:15:39.186" v="45" actId="47"/>
          <pc:sldLayoutMkLst>
            <pc:docMk/>
            <pc:sldMasterMk cId="2046459880" sldId="2147486171"/>
            <pc:sldLayoutMk cId="0" sldId="2147486176"/>
          </pc:sldLayoutMkLst>
        </pc:sldLayoutChg>
        <pc:sldLayoutChg chg="del">
          <pc:chgData name="Thomas Carrassi" userId="389c1c17c5282781" providerId="LiveId" clId="{B94CB686-F636-495C-A5CD-1F6A9F0114B1}" dt="2022-04-20T10:15:39.186" v="45" actId="47"/>
          <pc:sldLayoutMkLst>
            <pc:docMk/>
            <pc:sldMasterMk cId="2046459880" sldId="2147486171"/>
            <pc:sldLayoutMk cId="0" sldId="2147486177"/>
          </pc:sldLayoutMkLst>
        </pc:sldLayoutChg>
        <pc:sldLayoutChg chg="del">
          <pc:chgData name="Thomas Carrassi" userId="389c1c17c5282781" providerId="LiveId" clId="{B94CB686-F636-495C-A5CD-1F6A9F0114B1}" dt="2022-04-20T10:15:39.186" v="45" actId="47"/>
          <pc:sldLayoutMkLst>
            <pc:docMk/>
            <pc:sldMasterMk cId="2046459880" sldId="2147486171"/>
            <pc:sldLayoutMk cId="0" sldId="2147486178"/>
          </pc:sldLayoutMkLst>
        </pc:sldLayoutChg>
        <pc:sldLayoutChg chg="del">
          <pc:chgData name="Thomas Carrassi" userId="389c1c17c5282781" providerId="LiveId" clId="{B94CB686-F636-495C-A5CD-1F6A9F0114B1}" dt="2022-04-20T10:15:39.186" v="45" actId="47"/>
          <pc:sldLayoutMkLst>
            <pc:docMk/>
            <pc:sldMasterMk cId="2046459880" sldId="2147486171"/>
            <pc:sldLayoutMk cId="0" sldId="2147486179"/>
          </pc:sldLayoutMkLst>
        </pc:sldLayoutChg>
        <pc:sldLayoutChg chg="del">
          <pc:chgData name="Thomas Carrassi" userId="389c1c17c5282781" providerId="LiveId" clId="{B94CB686-F636-495C-A5CD-1F6A9F0114B1}" dt="2022-04-20T10:15:39.186" v="45" actId="47"/>
          <pc:sldLayoutMkLst>
            <pc:docMk/>
            <pc:sldMasterMk cId="2046459880" sldId="2147486171"/>
            <pc:sldLayoutMk cId="0" sldId="2147486180"/>
          </pc:sldLayoutMkLst>
        </pc:sldLayoutChg>
        <pc:sldLayoutChg chg="del">
          <pc:chgData name="Thomas Carrassi" userId="389c1c17c5282781" providerId="LiveId" clId="{B94CB686-F636-495C-A5CD-1F6A9F0114B1}" dt="2022-04-20T10:15:39.186" v="45" actId="47"/>
          <pc:sldLayoutMkLst>
            <pc:docMk/>
            <pc:sldMasterMk cId="2046459880" sldId="2147486171"/>
            <pc:sldLayoutMk cId="0" sldId="2147486190"/>
          </pc:sldLayoutMkLst>
        </pc:sldLayoutChg>
        <pc:sldLayoutChg chg="del">
          <pc:chgData name="Thomas Carrassi" userId="389c1c17c5282781" providerId="LiveId" clId="{B94CB686-F636-495C-A5CD-1F6A9F0114B1}" dt="2022-04-20T10:15:39.186" v="45" actId="47"/>
          <pc:sldLayoutMkLst>
            <pc:docMk/>
            <pc:sldMasterMk cId="2046459880" sldId="2147486171"/>
            <pc:sldLayoutMk cId="0" sldId="2147486191"/>
          </pc:sldLayoutMkLst>
        </pc:sldLayoutChg>
        <pc:sldLayoutChg chg="del">
          <pc:chgData name="Thomas Carrassi" userId="389c1c17c5282781" providerId="LiveId" clId="{B94CB686-F636-495C-A5CD-1F6A9F0114B1}" dt="2022-04-20T10:15:39.186" v="45" actId="47"/>
          <pc:sldLayoutMkLst>
            <pc:docMk/>
            <pc:sldMasterMk cId="2046459880" sldId="2147486171"/>
            <pc:sldLayoutMk cId="0" sldId="2147486192"/>
          </pc:sldLayoutMkLst>
        </pc:sldLayoutChg>
        <pc:sldLayoutChg chg="del">
          <pc:chgData name="Thomas Carrassi" userId="389c1c17c5282781" providerId="LiveId" clId="{B94CB686-F636-495C-A5CD-1F6A9F0114B1}" dt="2022-04-20T10:15:39.186" v="45" actId="47"/>
          <pc:sldLayoutMkLst>
            <pc:docMk/>
            <pc:sldMasterMk cId="2046459880" sldId="2147486171"/>
            <pc:sldLayoutMk cId="0" sldId="2147486193"/>
          </pc:sldLayoutMkLst>
        </pc:sldLayoutChg>
        <pc:sldLayoutChg chg="del">
          <pc:chgData name="Thomas Carrassi" userId="389c1c17c5282781" providerId="LiveId" clId="{B94CB686-F636-495C-A5CD-1F6A9F0114B1}" dt="2022-04-20T10:15:39.186" v="45" actId="47"/>
          <pc:sldLayoutMkLst>
            <pc:docMk/>
            <pc:sldMasterMk cId="2046459880" sldId="2147486171"/>
            <pc:sldLayoutMk cId="0" sldId="2147486768"/>
          </pc:sldLayoutMkLst>
        </pc:sldLayoutChg>
      </pc:sldMasterChg>
    </pc:docChg>
  </pc:docChgLst>
</pc:chgInfo>
</file>

<file path=ppt/comments/modernComment_15E_5110A4C4.xml><?xml version="1.0" encoding="utf-8"?>
<p188:cmLst xmlns:a="http://schemas.openxmlformats.org/drawingml/2006/main" xmlns:r="http://schemas.openxmlformats.org/officeDocument/2006/relationships" xmlns:p188="http://schemas.microsoft.com/office/powerpoint/2018/8/main">
  <p188:cm id="{D9122D71-F302-48BB-BE1C-D026D5FA75CC}" authorId="{CBBF672F-F115-5807-11F7-C9BB37A3A488}" created="2022-04-19T16:01:02.490">
    <pc:sldMkLst xmlns:pc="http://schemas.microsoft.com/office/powerpoint/2013/main/command">
      <pc:docMk/>
      <pc:sldMk cId="1360045252" sldId="350"/>
    </pc:sldMkLst>
    <p188:txBody>
      <a:bodyPr/>
      <a:lstStyle/>
      <a:p>
        <a:r>
          <a:rPr lang="it-IT"/>
          <a:t>Una tecnica minimamente invasiva che non richede la collaborazione del soggetto in esame è la tecnica delle oscillazioni forzate, introdotta nel 1956 su umani. Questa si absa sulla applicazione di oscillazioni pressorie durante il respiro spontaneo. Tramite l'analisi di pressione e flusso all'apertura delle vie aeree è possibile stimare le proprietà meccaniche del sistema respiratrio del soggetto; in particolare il rapporto complesso di pressione e flusso costituisce la resistenza, rappresentativa delle proprietà dissipative del sistema e la reattanza che tine conto delle proprietà elastiche e inerziali del sistema.</a:t>
        </a:r>
      </a:p>
    </p188:txBody>
  </p188:cm>
</p188:cmLst>
</file>

<file path=ppt/comments/modernComment_163_647404D0.xml><?xml version="1.0" encoding="utf-8"?>
<p188:cmLst xmlns:a="http://schemas.openxmlformats.org/drawingml/2006/main" xmlns:r="http://schemas.openxmlformats.org/officeDocument/2006/relationships" xmlns:p188="http://schemas.microsoft.com/office/powerpoint/2018/8/main">
  <p188:cm id="{43A66A3C-9F80-4DA0-AC7F-3FB3D75D178B}" authorId="{CBBF672F-F115-5807-11F7-C9BB37A3A488}" created="2022-04-19T16:18:51.829">
    <pc:sldMkLst xmlns:pc="http://schemas.microsoft.com/office/powerpoint/2013/main/command">
      <pc:docMk/>
      <pc:sldMk cId="1685325008" sldId="355"/>
    </pc:sldMkLst>
    <p188:txBody>
      <a:bodyPr/>
      <a:lstStyle/>
      <a:p>
        <a:r>
          <a:rPr lang="it-IT"/>
          <a:t>Allo scopo di migliorare il prototipo sviluppato dal Politecnico, questo progetto di tesi mira a realizzare un nuovo design per una versione compatta e wireless del dispositivo basato sulla FOT che sia in grado di valutare le proprietà meccaniche del sistema respiratprio equino in maniera rapida, semplice, non invasiva.</a:t>
        </a:r>
      </a:p>
    </p188:txBody>
  </p188:cm>
</p188:cmLst>
</file>

<file path=ppt/comments/modernComment_1C4_C102DC56.xml><?xml version="1.0" encoding="utf-8"?>
<p188:cmLst xmlns:a="http://schemas.openxmlformats.org/drawingml/2006/main" xmlns:r="http://schemas.openxmlformats.org/officeDocument/2006/relationships" xmlns:p188="http://schemas.microsoft.com/office/powerpoint/2018/8/main">
  <p188:cm id="{1E61C31F-BA70-473A-B354-CC6A2B24222B}" authorId="{CBBF672F-F115-5807-11F7-C9BB37A3A488}" created="2022-04-19T15:47:13.072">
    <pc:sldMkLst xmlns:pc="http://schemas.microsoft.com/office/powerpoint/2013/main/command">
      <pc:docMk/>
      <pc:sldMk cId="3238190166" sldId="452"/>
    </pc:sldMkLst>
    <p188:txBody>
      <a:bodyPr/>
      <a:lstStyle/>
      <a:p>
        <a:r>
          <a:rPr lang="it-IT"/>
          <a:t>Il sistema respiratorio è fondamentale per la sopravvivenza degli animali. Nonostante cavallo e uomo condividano la stessa frequenza respiratoria, parametri come il volume corrente, la capacità polmonare totale e la ventilazione/minuto a riposo sono 10-12 volte maggiori nel primo. Questo dato sale a 16 se consideriamo la ventilazione al minuto durante l'esercizio. </a:t>
        </a:r>
      </a:p>
    </p188:txBody>
  </p188:cm>
</p188:cmLst>
</file>

<file path=ppt/comments/modernComment_1D2_4E89DCEF.xml><?xml version="1.0" encoding="utf-8"?>
<p188:cmLst xmlns:a="http://schemas.openxmlformats.org/drawingml/2006/main" xmlns:r="http://schemas.openxmlformats.org/officeDocument/2006/relationships" xmlns:p188="http://schemas.microsoft.com/office/powerpoint/2018/8/main">
  <p188:cm id="{2323CA97-41B1-45AB-B5FC-98B92B5B64B5}" authorId="{CBBF672F-F115-5807-11F7-C9BB37A3A488}" created="2022-04-19T16:09:56.507">
    <pc:sldMkLst xmlns:pc="http://schemas.microsoft.com/office/powerpoint/2013/main/command">
      <pc:docMk/>
      <pc:sldMk cId="514237764" sldId="353"/>
    </pc:sldMkLst>
    <p188:txBody>
      <a:bodyPr/>
      <a:lstStyle/>
      <a:p>
        <a:r>
          <a:rPr lang="it-IT"/>
          <a:t>Per quanto riguarda i cavalli, ad oggi pochi studi che utilizzano la FOT sono stati condotti, ma i risulati ottenuti sono in linea con quelli ottenuti sull'uomo, perciò la FOT rappresenta una valida alternativa di valutazione delle proprietà respiratorie anche nei cavalli. 
I dispositivi utilizzati, però, sono complessi e ingombranti, inoltre spesso i dispositivi sono personalizzati e modificati per l'applicazione equina, facendone aumentare i costi del dispositivo e riducendone l'utilizzo alla sola clinica. Tutto ciò rende la tecnica delle oscillazioni forzate difficile da applicare ai cavalli.</a:t>
        </a:r>
      </a:p>
    </p188:txBody>
  </p188:cm>
</p188:cmLst>
</file>

<file path=ppt/comments/modernComment_1D3_539D0C01.xml><?xml version="1.0" encoding="utf-8"?>
<p188:cmLst xmlns:a="http://schemas.openxmlformats.org/drawingml/2006/main" xmlns:r="http://schemas.openxmlformats.org/officeDocument/2006/relationships" xmlns:p188="http://schemas.microsoft.com/office/powerpoint/2018/8/main">
  <p188:cm id="{3A16E8A7-4DCE-4C20-9F74-101F576C2261}" authorId="{CBBF672F-F115-5807-11F7-C9BB37A3A488}" created="2022-04-19T16:16:41.226">
    <pc:sldMkLst xmlns:pc="http://schemas.microsoft.com/office/powerpoint/2013/main/command">
      <pc:docMk/>
      <pc:sldMk cId="34327227" sldId="453"/>
    </pc:sldMkLst>
    <p188:txBody>
      <a:bodyPr/>
      <a:lstStyle/>
      <a:p>
        <a:r>
          <a:rPr lang="it-IT"/>
          <a:t>Un nuovo approccio che permette la realizzazione di dispositivi portatiti che utilizzano la FOT nell'ambito veterinario è stato sperimentato in un prototipo realizzato al Politecncio di Milano nel 2019.
Il prototipo è in grado di ottenere una misura non invasiva delle proprietà  meccaniche del ssitema respiratorio equino, ma presenta comunque alcune limitazioni come la necessità di cavi per la connessione al PC dell'utente e di una sorgente elettrica esterna. Esso deve essere poi accoppiato ad una maschera equina di avrie dimensioni e si basa su un'interfaccia utente Labview, rendendo complicata la sua installazione e l'utilizzo del dispositivo.</a:t>
        </a:r>
      </a:p>
    </p188:txBody>
  </p188:cm>
</p188:cmLst>
</file>

<file path=ppt/comments/modernComment_1DE_A51DD96F.xml><?xml version="1.0" encoding="utf-8"?>
<p188:cmLst xmlns:a="http://schemas.openxmlformats.org/drawingml/2006/main" xmlns:r="http://schemas.openxmlformats.org/officeDocument/2006/relationships" xmlns:p188="http://schemas.microsoft.com/office/powerpoint/2018/8/main">
  <p188:cm id="{13D4A76F-104F-46CD-BD35-F3B75925376B}" authorId="{CBBF672F-F115-5807-11F7-C9BB37A3A488}" created="2022-04-19T15:56:30.966">
    <ac:deMkLst xmlns:ac="http://schemas.microsoft.com/office/drawing/2013/main/command">
      <pc:docMk xmlns:pc="http://schemas.microsoft.com/office/powerpoint/2013/main/command"/>
      <pc:sldMk xmlns:pc="http://schemas.microsoft.com/office/powerpoint/2013/main/command" cId="926623107" sldId="354"/>
      <ac:spMk id="19" creationId="{9AB9C42F-310C-46E3-A2A8-842ED490C3DD}"/>
    </ac:deMkLst>
    <p188:txBody>
      <a:bodyPr/>
      <a:lstStyle/>
      <a:p>
        <a:r>
          <a:rPr lang="it-IT"/>
          <a:t>Gli attuali metodi di diagnosi sono in gran parte la storia clinica dell'animale, affiancata dalla misura di parametri polmonari ottenuti tramite endoscopia e in minima parte da test di laboratorio. 
In generale queste procedure sono difficili da ottenere, poiché richiedono la collaborazione dell'animale, sono spesso invasive e possono richiedere la sedazione dell'animale, aumentandone l'invasività. Dunque la diagnosi è spesso inaccurata e basata sui sintomi evidenti in fase avanzata.</a:t>
        </a:r>
      </a:p>
    </p188:txBody>
  </p188:cm>
</p188:cmLst>
</file>

<file path=ppt/comments/modernComment_1EB_95EC7005.xml><?xml version="1.0" encoding="utf-8"?>
<p188:cmLst xmlns:a="http://schemas.openxmlformats.org/drawingml/2006/main" xmlns:r="http://schemas.openxmlformats.org/officeDocument/2006/relationships" xmlns:p188="http://schemas.microsoft.com/office/powerpoint/2018/8/main">
  <p188:cm id="{2CB01FF1-1519-4C68-AED0-7AD00C1A5ECE}" authorId="{CBBF672F-F115-5807-11F7-C9BB37A3A488}" created="2022-04-19T16:05:48.843">
    <pc:sldMkLst xmlns:pc="http://schemas.microsoft.com/office/powerpoint/2013/main/command">
      <pc:docMk/>
      <pc:sldMk cId="2763123444" sldId="434"/>
    </pc:sldMkLst>
    <p188:txBody>
      <a:bodyPr/>
      <a:lstStyle/>
      <a:p>
        <a:r>
          <a:rPr lang="it-IT"/>
          <a:t>Le curve mostrano come sia possibile distinguere diverse tipologie di ostruzione delle vie aeree in base ai valori di resistenza e reattanza. In particolare un'ostruzione periferica causa una diminuizione della reattanza, mentre una ostruzione centrale causa un'incremento della resistenza. In caso di ostruzioni severe, gli effetti osservati si sommano. E' quindi possibile stimar le proprietà meccaniche con un metodo semplice e non invasivo nell'uomo.</a:t>
        </a:r>
      </a:p>
    </p188:txBody>
  </p188:cm>
</p188:cmLst>
</file>

<file path=ppt/comments/modernComment_1ED_437BD24.xml><?xml version="1.0" encoding="utf-8"?>
<p188:cmLst xmlns:a="http://schemas.openxmlformats.org/drawingml/2006/main" xmlns:r="http://schemas.openxmlformats.org/officeDocument/2006/relationships" xmlns:p188="http://schemas.microsoft.com/office/powerpoint/2018/8/main">
  <p188:cm id="{B8E1B99C-25B2-40DA-B7E0-1FE9E91C66B5}" authorId="{CBBF672F-F115-5807-11F7-C9BB37A3A488}" created="2022-04-19T15:52:05.792">
    <ac:deMkLst xmlns:ac="http://schemas.microsoft.com/office/drawing/2013/main/command">
      <pc:docMk xmlns:pc="http://schemas.microsoft.com/office/powerpoint/2013/main/command"/>
      <pc:sldMk xmlns:pc="http://schemas.microsoft.com/office/powerpoint/2013/main/command" cId="464611696" sldId="351"/>
      <ac:spMk id="25" creationId="{A00D2883-0E51-4F8C-887C-D24F57F2B406}"/>
    </ac:deMkLst>
    <p188:txBody>
      <a:bodyPr/>
      <a:lstStyle/>
      <a:p>
        <a:r>
          <a:rPr lang="it-IT"/>
          <a:t>Patologie del sistem respiratorio come l'ostruzione ricorrente delle vie aeree colpisce fino all'80% dei cavalli adulti che vivono nei climi temperati, provocando tosse, eccesso di muco, aumento dello sforzo respiratorio e rimodellamento delle vie aeree.
L'occorrenza di questa patologia è associata alla presenza di muffe in ambienti poco ventilati.
L'insorgenza dei sintomi non è evidente fino all'aggravarsi della patologia, perciò è molto difficile ottenere una corretta diagnosi nella fase precoce della patologia.</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9362858F-8FE7-4A61-B614-E0F72A0ABC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a:extLst>
              <a:ext uri="{FF2B5EF4-FFF2-40B4-BE49-F238E27FC236}">
                <a16:creationId xmlns:a16="http://schemas.microsoft.com/office/drawing/2014/main" id="{0C659572-5820-4558-B6D2-AB82713FAB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D4F898-12AC-4C49-B073-9822031C8C42}" type="datetimeFigureOut">
              <a:rPr lang="en-GB" smtClean="0"/>
              <a:t>25/04/2022</a:t>
            </a:fld>
            <a:endParaRPr lang="en-GB"/>
          </a:p>
        </p:txBody>
      </p:sp>
      <p:sp>
        <p:nvSpPr>
          <p:cNvPr id="4" name="Segnaposto piè di pagina 3">
            <a:extLst>
              <a:ext uri="{FF2B5EF4-FFF2-40B4-BE49-F238E27FC236}">
                <a16:creationId xmlns:a16="http://schemas.microsoft.com/office/drawing/2014/main" id="{1E7FE931-E447-4285-8EB1-92B465FC4B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egnaposto numero diapositiva 4">
            <a:extLst>
              <a:ext uri="{FF2B5EF4-FFF2-40B4-BE49-F238E27FC236}">
                <a16:creationId xmlns:a16="http://schemas.microsoft.com/office/drawing/2014/main" id="{B8C72389-F812-4E82-8FAB-5BCF5AC8F0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49C096-6C49-43EE-81A6-E586EDD647B2}" type="slidenum">
              <a:rPr lang="en-GB" smtClean="0"/>
              <a:t>‹#›</a:t>
            </a:fld>
            <a:endParaRPr lang="en-GB"/>
          </a:p>
        </p:txBody>
      </p:sp>
    </p:spTree>
    <p:extLst>
      <p:ext uri="{BB962C8B-B14F-4D97-AF65-F5344CB8AC3E}">
        <p14:creationId xmlns:p14="http://schemas.microsoft.com/office/powerpoint/2010/main" val="39289492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99E356-605D-4560-826A-B63D7D6FB69D}" type="datetimeFigureOut">
              <a:rPr lang="it-IT" smtClean="0"/>
              <a:t>25/04/2022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7D5646-B208-44C9-80A3-C80B2EBA241C}" type="slidenum">
              <a:rPr lang="it-IT" smtClean="0"/>
              <a:t>‹#›</a:t>
            </a:fld>
            <a:endParaRPr lang="it-IT"/>
          </a:p>
        </p:txBody>
      </p:sp>
    </p:spTree>
    <p:extLst>
      <p:ext uri="{BB962C8B-B14F-4D97-AF65-F5344CB8AC3E}">
        <p14:creationId xmlns:p14="http://schemas.microsoft.com/office/powerpoint/2010/main" val="1175920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C87D5646-B208-44C9-80A3-C80B2EBA241C}" type="slidenum">
              <a:rPr lang="it-IT" smtClean="0"/>
              <a:t>1</a:t>
            </a:fld>
            <a:endParaRPr lang="it-IT"/>
          </a:p>
        </p:txBody>
      </p:sp>
    </p:spTree>
    <p:extLst>
      <p:ext uri="{BB962C8B-B14F-4D97-AF65-F5344CB8AC3E}">
        <p14:creationId xmlns:p14="http://schemas.microsoft.com/office/powerpoint/2010/main" val="725560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C87D5646-B208-44C9-80A3-C80B2EBA241C}" type="slidenum">
              <a:rPr lang="it-IT" smtClean="0"/>
              <a:t>17</a:t>
            </a:fld>
            <a:endParaRPr lang="it-IT"/>
          </a:p>
        </p:txBody>
      </p:sp>
    </p:spTree>
    <p:extLst>
      <p:ext uri="{BB962C8B-B14F-4D97-AF65-F5344CB8AC3E}">
        <p14:creationId xmlns:p14="http://schemas.microsoft.com/office/powerpoint/2010/main" val="991510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Logica di Controllo basata su retroazione</a:t>
            </a:r>
            <a:r>
              <a:rPr lang="it-IT" baseline="0" dirty="0"/>
              <a:t> con la pressione</a:t>
            </a:r>
          </a:p>
          <a:p>
            <a:r>
              <a:rPr lang="it-IT" baseline="0" dirty="0" err="1"/>
              <a:t>P</a:t>
            </a:r>
            <a:r>
              <a:rPr lang="it-IT" baseline="0" dirty="0"/>
              <a:t> viene campionata nel </a:t>
            </a:r>
            <a:r>
              <a:rPr lang="it-IT" baseline="0" dirty="0" err="1"/>
              <a:t>pneumotacografo</a:t>
            </a:r>
            <a:r>
              <a:rPr lang="it-IT" baseline="0" dirty="0"/>
              <a:t> dalla parte della apertura verso la maschera x evitare la piccola caduta di </a:t>
            </a:r>
            <a:r>
              <a:rPr lang="it-IT" baseline="0" dirty="0" err="1"/>
              <a:t>P</a:t>
            </a:r>
            <a:r>
              <a:rPr lang="it-IT" baseline="0" dirty="0"/>
              <a:t> dovuta alla resistenza nel PNT</a:t>
            </a:r>
          </a:p>
          <a:p>
            <a:r>
              <a:rPr lang="it-IT" baseline="0" dirty="0"/>
              <a:t>Poi la </a:t>
            </a:r>
            <a:r>
              <a:rPr lang="it-IT" baseline="0" dirty="0" err="1"/>
              <a:t>P</a:t>
            </a:r>
            <a:r>
              <a:rPr lang="it-IT" baseline="0" dirty="0"/>
              <a:t> viene mandata all'unità di controllo, basata su un microcontrollore PSoC, il quale la sfrutta per creare in uscita un set </a:t>
            </a:r>
            <a:r>
              <a:rPr lang="it-IT" baseline="0" dirty="0" err="1"/>
              <a:t>point</a:t>
            </a:r>
            <a:r>
              <a:rPr lang="it-IT" baseline="0" dirty="0"/>
              <a:t> di velocità adeguata da inviare all'ESC che ha il compito di gestire la rotazione del motore.</a:t>
            </a:r>
          </a:p>
          <a:p>
            <a:r>
              <a:rPr lang="it-IT" baseline="0" dirty="0"/>
              <a:t>Nel firmware del microcontrollore è implementato un controllo ad anello chiuso basato su controllore proporzionale integrale.</a:t>
            </a:r>
          </a:p>
          <a:p>
            <a:r>
              <a:rPr lang="it-IT" baseline="0" dirty="0"/>
              <a:t>Inoltre il microcontrollore scambia dati in entrambe le direzioni con un'interfaccia grafica</a:t>
            </a:r>
          </a:p>
          <a:p>
            <a:endParaRPr lang="it-IT" dirty="0"/>
          </a:p>
        </p:txBody>
      </p:sp>
      <p:sp>
        <p:nvSpPr>
          <p:cNvPr id="4" name="Segnaposto numero diapositiva 3"/>
          <p:cNvSpPr>
            <a:spLocks noGrp="1"/>
          </p:cNvSpPr>
          <p:nvPr>
            <p:ph type="sldNum" sz="quarter" idx="10"/>
          </p:nvPr>
        </p:nvSpPr>
        <p:spPr/>
        <p:txBody>
          <a:bodyPr/>
          <a:lstStyle/>
          <a:p>
            <a:fld id="{C87D5646-B208-44C9-80A3-C80B2EBA241C}" type="slidenum">
              <a:rPr lang="it-IT" smtClean="0"/>
              <a:t>18</a:t>
            </a:fld>
            <a:endParaRPr lang="it-IT"/>
          </a:p>
        </p:txBody>
      </p:sp>
    </p:spTree>
    <p:extLst>
      <p:ext uri="{BB962C8B-B14F-4D97-AF65-F5344CB8AC3E}">
        <p14:creationId xmlns:p14="http://schemas.microsoft.com/office/powerpoint/2010/main" val="245671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Logica di Controllo basata su retroazione</a:t>
            </a:r>
            <a:r>
              <a:rPr lang="it-IT" baseline="0" dirty="0"/>
              <a:t> con la pressione</a:t>
            </a:r>
          </a:p>
          <a:p>
            <a:r>
              <a:rPr lang="it-IT" baseline="0" dirty="0" err="1"/>
              <a:t>P</a:t>
            </a:r>
            <a:r>
              <a:rPr lang="it-IT" baseline="0" dirty="0"/>
              <a:t> viene campionata nel </a:t>
            </a:r>
            <a:r>
              <a:rPr lang="it-IT" baseline="0" dirty="0" err="1"/>
              <a:t>pneumotacografo</a:t>
            </a:r>
            <a:r>
              <a:rPr lang="it-IT" baseline="0" dirty="0"/>
              <a:t> dalla parte della apertura verso la maschera x evitare la piccola caduta di </a:t>
            </a:r>
            <a:r>
              <a:rPr lang="it-IT" baseline="0" dirty="0" err="1"/>
              <a:t>P</a:t>
            </a:r>
            <a:r>
              <a:rPr lang="it-IT" baseline="0" dirty="0"/>
              <a:t> dovuta alla resistenza nel PNT</a:t>
            </a:r>
          </a:p>
          <a:p>
            <a:r>
              <a:rPr lang="it-IT" baseline="0" dirty="0"/>
              <a:t>Poi la </a:t>
            </a:r>
            <a:r>
              <a:rPr lang="it-IT" baseline="0" dirty="0" err="1"/>
              <a:t>P</a:t>
            </a:r>
            <a:r>
              <a:rPr lang="it-IT" baseline="0" dirty="0"/>
              <a:t> viene mandata all'unità di controllo, basata su un microcontrollore PSoC, il quale la sfrutta per creare in uscita un set </a:t>
            </a:r>
            <a:r>
              <a:rPr lang="it-IT" baseline="0" dirty="0" err="1"/>
              <a:t>point</a:t>
            </a:r>
            <a:r>
              <a:rPr lang="it-IT" baseline="0" dirty="0"/>
              <a:t> di velocità adeguata da inviare all'ESC che ha il compito di gestire la rotazione del motore.</a:t>
            </a:r>
          </a:p>
          <a:p>
            <a:r>
              <a:rPr lang="it-IT" baseline="0" dirty="0"/>
              <a:t>Nel firmware del microcontrollore è implementato un controllo ad anello chiuso basato su controllore proporzionale integrale.</a:t>
            </a:r>
          </a:p>
          <a:p>
            <a:r>
              <a:rPr lang="it-IT" baseline="0" dirty="0"/>
              <a:t>Inoltre il microcontrollore scambia dati in entrambe le direzioni con un'interfaccia grafica</a:t>
            </a:r>
          </a:p>
          <a:p>
            <a:endParaRPr lang="it-IT" dirty="0"/>
          </a:p>
        </p:txBody>
      </p:sp>
      <p:sp>
        <p:nvSpPr>
          <p:cNvPr id="4" name="Segnaposto numero diapositiva 3"/>
          <p:cNvSpPr>
            <a:spLocks noGrp="1"/>
          </p:cNvSpPr>
          <p:nvPr>
            <p:ph type="sldNum" sz="quarter" idx="10"/>
          </p:nvPr>
        </p:nvSpPr>
        <p:spPr/>
        <p:txBody>
          <a:bodyPr/>
          <a:lstStyle/>
          <a:p>
            <a:fld id="{C87D5646-B208-44C9-80A3-C80B2EBA241C}" type="slidenum">
              <a:rPr lang="it-IT" smtClean="0"/>
              <a:t>19</a:t>
            </a:fld>
            <a:endParaRPr lang="it-IT"/>
          </a:p>
        </p:txBody>
      </p:sp>
    </p:spTree>
    <p:extLst>
      <p:ext uri="{BB962C8B-B14F-4D97-AF65-F5344CB8AC3E}">
        <p14:creationId xmlns:p14="http://schemas.microsoft.com/office/powerpoint/2010/main" val="1965962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Logica di Controllo basata su retroazione</a:t>
            </a:r>
            <a:r>
              <a:rPr lang="it-IT" baseline="0" dirty="0"/>
              <a:t> con la pressione</a:t>
            </a:r>
          </a:p>
          <a:p>
            <a:r>
              <a:rPr lang="it-IT" baseline="0" dirty="0" err="1"/>
              <a:t>P</a:t>
            </a:r>
            <a:r>
              <a:rPr lang="it-IT" baseline="0" dirty="0"/>
              <a:t> viene campionata nel </a:t>
            </a:r>
            <a:r>
              <a:rPr lang="it-IT" baseline="0" dirty="0" err="1"/>
              <a:t>pneumotacografo</a:t>
            </a:r>
            <a:r>
              <a:rPr lang="it-IT" baseline="0" dirty="0"/>
              <a:t> dalla parte della apertura verso la maschera x evitare la piccola caduta di </a:t>
            </a:r>
            <a:r>
              <a:rPr lang="it-IT" baseline="0" dirty="0" err="1"/>
              <a:t>P</a:t>
            </a:r>
            <a:r>
              <a:rPr lang="it-IT" baseline="0" dirty="0"/>
              <a:t> dovuta alla resistenza nel PNT</a:t>
            </a:r>
          </a:p>
          <a:p>
            <a:r>
              <a:rPr lang="it-IT" baseline="0" dirty="0"/>
              <a:t>Poi la </a:t>
            </a:r>
            <a:r>
              <a:rPr lang="it-IT" baseline="0" dirty="0" err="1"/>
              <a:t>P</a:t>
            </a:r>
            <a:r>
              <a:rPr lang="it-IT" baseline="0" dirty="0"/>
              <a:t> viene mandata all'unità di controllo, basata su un microcontrollore PSoC, il quale la sfrutta per creare in uscita un set </a:t>
            </a:r>
            <a:r>
              <a:rPr lang="it-IT" baseline="0" dirty="0" err="1"/>
              <a:t>point</a:t>
            </a:r>
            <a:r>
              <a:rPr lang="it-IT" baseline="0" dirty="0"/>
              <a:t> di velocità adeguata da inviare all'ESC che ha il compito di gestire la rotazione del motore.</a:t>
            </a:r>
          </a:p>
          <a:p>
            <a:r>
              <a:rPr lang="it-IT" baseline="0" dirty="0"/>
              <a:t>Nel firmware del microcontrollore è implementato un controllo ad anello chiuso basato su controllore proporzionale integrale.</a:t>
            </a:r>
          </a:p>
          <a:p>
            <a:r>
              <a:rPr lang="it-IT" baseline="0" dirty="0"/>
              <a:t>Inoltre il microcontrollore scambia dati in entrambe le direzioni con un'interfaccia grafica</a:t>
            </a:r>
          </a:p>
          <a:p>
            <a:endParaRPr lang="it-IT" dirty="0"/>
          </a:p>
        </p:txBody>
      </p:sp>
      <p:sp>
        <p:nvSpPr>
          <p:cNvPr id="4" name="Segnaposto numero diapositiva 3"/>
          <p:cNvSpPr>
            <a:spLocks noGrp="1"/>
          </p:cNvSpPr>
          <p:nvPr>
            <p:ph type="sldNum" sz="quarter" idx="10"/>
          </p:nvPr>
        </p:nvSpPr>
        <p:spPr/>
        <p:txBody>
          <a:bodyPr/>
          <a:lstStyle/>
          <a:p>
            <a:fld id="{C87D5646-B208-44C9-80A3-C80B2EBA241C}" type="slidenum">
              <a:rPr lang="it-IT" smtClean="0"/>
              <a:t>20</a:t>
            </a:fld>
            <a:endParaRPr lang="it-IT"/>
          </a:p>
        </p:txBody>
      </p:sp>
    </p:spTree>
    <p:extLst>
      <p:ext uri="{BB962C8B-B14F-4D97-AF65-F5344CB8AC3E}">
        <p14:creationId xmlns:p14="http://schemas.microsoft.com/office/powerpoint/2010/main" val="1441666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Logica di Controllo basata su retroazione</a:t>
            </a:r>
            <a:r>
              <a:rPr lang="it-IT" baseline="0" dirty="0"/>
              <a:t> con la pressione</a:t>
            </a:r>
          </a:p>
          <a:p>
            <a:r>
              <a:rPr lang="it-IT" baseline="0" dirty="0" err="1"/>
              <a:t>P</a:t>
            </a:r>
            <a:r>
              <a:rPr lang="it-IT" baseline="0" dirty="0"/>
              <a:t> viene campionata nel </a:t>
            </a:r>
            <a:r>
              <a:rPr lang="it-IT" baseline="0" dirty="0" err="1"/>
              <a:t>pneumotacografo</a:t>
            </a:r>
            <a:r>
              <a:rPr lang="it-IT" baseline="0" dirty="0"/>
              <a:t> dalla parte della apertura verso la maschera x evitare la piccola caduta di </a:t>
            </a:r>
            <a:r>
              <a:rPr lang="it-IT" baseline="0" dirty="0" err="1"/>
              <a:t>P</a:t>
            </a:r>
            <a:r>
              <a:rPr lang="it-IT" baseline="0" dirty="0"/>
              <a:t> dovuta alla resistenza nel PNT</a:t>
            </a:r>
          </a:p>
          <a:p>
            <a:r>
              <a:rPr lang="it-IT" baseline="0" dirty="0"/>
              <a:t>Poi la </a:t>
            </a:r>
            <a:r>
              <a:rPr lang="it-IT" baseline="0" dirty="0" err="1"/>
              <a:t>P</a:t>
            </a:r>
            <a:r>
              <a:rPr lang="it-IT" baseline="0" dirty="0"/>
              <a:t> viene mandata all'unità di controllo, basata su un microcontrollore PSoC, il quale la sfrutta per creare in uscita un set </a:t>
            </a:r>
            <a:r>
              <a:rPr lang="it-IT" baseline="0" dirty="0" err="1"/>
              <a:t>point</a:t>
            </a:r>
            <a:r>
              <a:rPr lang="it-IT" baseline="0" dirty="0"/>
              <a:t> di velocità adeguata da inviare all'ESC che ha il compito di gestire la rotazione del motore.</a:t>
            </a:r>
          </a:p>
          <a:p>
            <a:r>
              <a:rPr lang="it-IT" baseline="0" dirty="0"/>
              <a:t>Nel firmware del microcontrollore è implementato un controllo ad anello chiuso basato su controllore proporzionale integrale.</a:t>
            </a:r>
          </a:p>
          <a:p>
            <a:r>
              <a:rPr lang="it-IT" baseline="0" dirty="0"/>
              <a:t>Inoltre il microcontrollore scambia dati in entrambe le direzioni con un'interfaccia grafica</a:t>
            </a:r>
          </a:p>
          <a:p>
            <a:endParaRPr lang="it-IT" dirty="0"/>
          </a:p>
        </p:txBody>
      </p:sp>
      <p:sp>
        <p:nvSpPr>
          <p:cNvPr id="4" name="Segnaposto numero diapositiva 3"/>
          <p:cNvSpPr>
            <a:spLocks noGrp="1"/>
          </p:cNvSpPr>
          <p:nvPr>
            <p:ph type="sldNum" sz="quarter" idx="10"/>
          </p:nvPr>
        </p:nvSpPr>
        <p:spPr/>
        <p:txBody>
          <a:bodyPr/>
          <a:lstStyle/>
          <a:p>
            <a:fld id="{C87D5646-B208-44C9-80A3-C80B2EBA241C}" type="slidenum">
              <a:rPr lang="it-IT" smtClean="0"/>
              <a:t>21</a:t>
            </a:fld>
            <a:endParaRPr lang="it-IT"/>
          </a:p>
        </p:txBody>
      </p:sp>
    </p:spTree>
    <p:extLst>
      <p:ext uri="{BB962C8B-B14F-4D97-AF65-F5344CB8AC3E}">
        <p14:creationId xmlns:p14="http://schemas.microsoft.com/office/powerpoint/2010/main" val="3892820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Inizialmente </a:t>
            </a:r>
            <a:r>
              <a:rPr lang="it-IT" dirty="0" err="1"/>
              <a:t>pt</a:t>
            </a:r>
            <a:r>
              <a:rPr lang="it-IT" dirty="0"/>
              <a:t> a </a:t>
            </a:r>
            <a:r>
              <a:rPr lang="it-IT" dirty="0" err="1"/>
              <a:t>pt</a:t>
            </a:r>
            <a:r>
              <a:rPr lang="it-IT" dirty="0"/>
              <a:t>, però risultati non accettabili a causa della dinamica introdotta</a:t>
            </a:r>
            <a:r>
              <a:rPr lang="it-IT" baseline="0" dirty="0"/>
              <a:t> dall'ESC che quindi implica</a:t>
            </a:r>
            <a:r>
              <a:rPr lang="it-IT" dirty="0"/>
              <a:t> </a:t>
            </a:r>
            <a:r>
              <a:rPr lang="it-IT" baseline="0" dirty="0"/>
              <a:t>l'impossibilità di controllo diretto del motore e una veloce correzione della pressione erogata</a:t>
            </a:r>
          </a:p>
          <a:p>
            <a:endParaRPr lang="it-IT" baseline="0" dirty="0"/>
          </a:p>
          <a:p>
            <a:r>
              <a:rPr lang="it-IT" baseline="0" dirty="0"/>
              <a:t>Ritrovata linearità tra variazione sinusoidale del set </a:t>
            </a:r>
            <a:r>
              <a:rPr lang="it-IT" baseline="0" dirty="0" err="1"/>
              <a:t>point</a:t>
            </a:r>
            <a:r>
              <a:rPr lang="it-IT" baseline="0" dirty="0"/>
              <a:t> e generazione onda pressoria sinusoidale</a:t>
            </a:r>
          </a:p>
          <a:p>
            <a:endParaRPr lang="it-IT" baseline="0" dirty="0"/>
          </a:p>
          <a:p>
            <a:r>
              <a:rPr lang="it-IT" baseline="0" dirty="0"/>
              <a:t>Controllo ampiezza pressione sinusoidale per modificare </a:t>
            </a:r>
            <a:r>
              <a:rPr lang="it-IT" baseline="0" dirty="0" err="1"/>
              <a:t>setpoint</a:t>
            </a:r>
            <a:r>
              <a:rPr lang="it-IT" baseline="0" dirty="0"/>
              <a:t> velocità</a:t>
            </a:r>
          </a:p>
          <a:p>
            <a:endParaRPr lang="it-IT" baseline="0" dirty="0"/>
          </a:p>
          <a:p>
            <a:r>
              <a:rPr lang="it-IT" baseline="0" dirty="0"/>
              <a:t>Test in-vivo, ok sopra i 3Hz ma non al di sotto a causa dell'influenza del respiro del cavallo,</a:t>
            </a:r>
          </a:p>
          <a:p>
            <a:r>
              <a:rPr lang="it-IT" baseline="0" dirty="0"/>
              <a:t>implementato un controllo ibrido che comprende </a:t>
            </a:r>
            <a:r>
              <a:rPr lang="it-IT" baseline="0" dirty="0" err="1"/>
              <a:t>closed</a:t>
            </a:r>
            <a:r>
              <a:rPr lang="it-IT" baseline="0" dirty="0"/>
              <a:t> e open </a:t>
            </a:r>
            <a:r>
              <a:rPr lang="it-IT" baseline="0" dirty="0" err="1"/>
              <a:t>loop</a:t>
            </a:r>
            <a:r>
              <a:rPr lang="it-IT" baseline="0" dirty="0"/>
              <a:t>. controllo ad anello aperto viene svolto dopo fase di adattamento ad alte frequenze per salvare l'ampiezza e </a:t>
            </a:r>
            <a:r>
              <a:rPr lang="it-IT" baseline="0" dirty="0" err="1"/>
              <a:t>riscalarla</a:t>
            </a:r>
            <a:r>
              <a:rPr lang="it-IT" baseline="0" dirty="0"/>
              <a:t> per generazione a basse </a:t>
            </a:r>
            <a:r>
              <a:rPr lang="it-IT" baseline="0" dirty="0" err="1"/>
              <a:t>f</a:t>
            </a:r>
            <a:endParaRPr lang="it-IT" dirty="0"/>
          </a:p>
        </p:txBody>
      </p:sp>
      <p:sp>
        <p:nvSpPr>
          <p:cNvPr id="4" name="Segnaposto numero diapositiva 3"/>
          <p:cNvSpPr>
            <a:spLocks noGrp="1"/>
          </p:cNvSpPr>
          <p:nvPr>
            <p:ph type="sldNum" sz="quarter" idx="10"/>
          </p:nvPr>
        </p:nvSpPr>
        <p:spPr/>
        <p:txBody>
          <a:bodyPr/>
          <a:lstStyle/>
          <a:p>
            <a:fld id="{C87D5646-B208-44C9-80A3-C80B2EBA241C}" type="slidenum">
              <a:rPr lang="it-IT" smtClean="0"/>
              <a:t>22</a:t>
            </a:fld>
            <a:endParaRPr lang="it-IT"/>
          </a:p>
        </p:txBody>
      </p:sp>
    </p:spTree>
    <p:extLst>
      <p:ext uri="{BB962C8B-B14F-4D97-AF65-F5344CB8AC3E}">
        <p14:creationId xmlns:p14="http://schemas.microsoft.com/office/powerpoint/2010/main" val="1234563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Inizialmente </a:t>
            </a:r>
            <a:r>
              <a:rPr lang="it-IT" dirty="0" err="1"/>
              <a:t>pt</a:t>
            </a:r>
            <a:r>
              <a:rPr lang="it-IT" dirty="0"/>
              <a:t> a </a:t>
            </a:r>
            <a:r>
              <a:rPr lang="it-IT" dirty="0" err="1"/>
              <a:t>pt</a:t>
            </a:r>
            <a:r>
              <a:rPr lang="it-IT" dirty="0"/>
              <a:t>, però risultati non accettabili a causa della dinamica introdotta</a:t>
            </a:r>
            <a:r>
              <a:rPr lang="it-IT" baseline="0" dirty="0"/>
              <a:t> dall'ESC che quindi implica</a:t>
            </a:r>
            <a:r>
              <a:rPr lang="it-IT" dirty="0"/>
              <a:t> </a:t>
            </a:r>
            <a:r>
              <a:rPr lang="it-IT" baseline="0" dirty="0"/>
              <a:t>l'impossibilità di controllo diretto del motore e una veloce correzione della pressione erogata</a:t>
            </a:r>
          </a:p>
          <a:p>
            <a:endParaRPr lang="it-IT" baseline="0" dirty="0"/>
          </a:p>
          <a:p>
            <a:r>
              <a:rPr lang="it-IT" baseline="0" dirty="0"/>
              <a:t>Ritrovata linearità tra variazione sinusoidale del set </a:t>
            </a:r>
            <a:r>
              <a:rPr lang="it-IT" baseline="0" dirty="0" err="1"/>
              <a:t>point</a:t>
            </a:r>
            <a:r>
              <a:rPr lang="it-IT" baseline="0" dirty="0"/>
              <a:t> e generazione onda pressoria sinusoidale</a:t>
            </a:r>
          </a:p>
          <a:p>
            <a:endParaRPr lang="it-IT" baseline="0" dirty="0"/>
          </a:p>
          <a:p>
            <a:r>
              <a:rPr lang="it-IT" baseline="0" dirty="0"/>
              <a:t>Controllo ampiezza pressione sinusoidale per modificare </a:t>
            </a:r>
            <a:r>
              <a:rPr lang="it-IT" baseline="0" dirty="0" err="1"/>
              <a:t>setpoint</a:t>
            </a:r>
            <a:r>
              <a:rPr lang="it-IT" baseline="0" dirty="0"/>
              <a:t> velocità</a:t>
            </a:r>
          </a:p>
          <a:p>
            <a:endParaRPr lang="it-IT" baseline="0" dirty="0"/>
          </a:p>
          <a:p>
            <a:r>
              <a:rPr lang="it-IT" baseline="0" dirty="0"/>
              <a:t>Test in-vivo, ok sopra i 3Hz ma non al di sotto a causa dell'influenza del respiro del cavallo,</a:t>
            </a:r>
          </a:p>
          <a:p>
            <a:r>
              <a:rPr lang="it-IT" baseline="0" dirty="0"/>
              <a:t>implementato un controllo ibrido che comprende </a:t>
            </a:r>
            <a:r>
              <a:rPr lang="it-IT" baseline="0" dirty="0" err="1"/>
              <a:t>closed</a:t>
            </a:r>
            <a:r>
              <a:rPr lang="it-IT" baseline="0" dirty="0"/>
              <a:t> e open </a:t>
            </a:r>
            <a:r>
              <a:rPr lang="it-IT" baseline="0" dirty="0" err="1"/>
              <a:t>loop</a:t>
            </a:r>
            <a:r>
              <a:rPr lang="it-IT" baseline="0" dirty="0"/>
              <a:t>. controllo ad anello aperto viene svolto dopo fase di adattamento ad alte frequenze per salvare l'ampiezza e </a:t>
            </a:r>
            <a:r>
              <a:rPr lang="it-IT" baseline="0" dirty="0" err="1"/>
              <a:t>riscalarla</a:t>
            </a:r>
            <a:r>
              <a:rPr lang="it-IT" baseline="0" dirty="0"/>
              <a:t> per generazione a basse </a:t>
            </a:r>
            <a:r>
              <a:rPr lang="it-IT" baseline="0" dirty="0" err="1"/>
              <a:t>f</a:t>
            </a:r>
            <a:endParaRPr lang="it-IT" dirty="0"/>
          </a:p>
        </p:txBody>
      </p:sp>
      <p:sp>
        <p:nvSpPr>
          <p:cNvPr id="4" name="Segnaposto numero diapositiva 3"/>
          <p:cNvSpPr>
            <a:spLocks noGrp="1"/>
          </p:cNvSpPr>
          <p:nvPr>
            <p:ph type="sldNum" sz="quarter" idx="10"/>
          </p:nvPr>
        </p:nvSpPr>
        <p:spPr/>
        <p:txBody>
          <a:bodyPr/>
          <a:lstStyle/>
          <a:p>
            <a:fld id="{C87D5646-B208-44C9-80A3-C80B2EBA241C}" type="slidenum">
              <a:rPr lang="it-IT" smtClean="0"/>
              <a:t>23</a:t>
            </a:fld>
            <a:endParaRPr lang="it-IT"/>
          </a:p>
        </p:txBody>
      </p:sp>
    </p:spTree>
    <p:extLst>
      <p:ext uri="{BB962C8B-B14F-4D97-AF65-F5344CB8AC3E}">
        <p14:creationId xmlns:p14="http://schemas.microsoft.com/office/powerpoint/2010/main" val="1672819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User </a:t>
            </a:r>
            <a:r>
              <a:rPr lang="it-IT" dirty="0" err="1"/>
              <a:t>interface</a:t>
            </a:r>
            <a:r>
              <a:rPr lang="it-IT" dirty="0"/>
              <a:t> che viene visualizzata</a:t>
            </a:r>
            <a:r>
              <a:rPr lang="it-IT" baseline="0" dirty="0"/>
              <a:t> durante l'esecuzione del programma</a:t>
            </a:r>
          </a:p>
          <a:p>
            <a:endParaRPr lang="it-IT" baseline="0" dirty="0"/>
          </a:p>
          <a:p>
            <a:r>
              <a:rPr lang="it-IT" baseline="0" dirty="0"/>
              <a:t>3 sezioni principali:</a:t>
            </a:r>
          </a:p>
          <a:p>
            <a:r>
              <a:rPr lang="it-IT" baseline="0" dirty="0"/>
              <a:t>1) visualizzazione </a:t>
            </a:r>
            <a:r>
              <a:rPr lang="it-IT" baseline="0" dirty="0" err="1"/>
              <a:t>real</a:t>
            </a:r>
            <a:r>
              <a:rPr lang="it-IT" baseline="0" dirty="0"/>
              <a:t> time </a:t>
            </a:r>
            <a:r>
              <a:rPr lang="it-IT" baseline="0" dirty="0" err="1"/>
              <a:t>P</a:t>
            </a:r>
            <a:r>
              <a:rPr lang="it-IT" baseline="0" dirty="0"/>
              <a:t> </a:t>
            </a:r>
            <a:r>
              <a:rPr lang="it-IT" baseline="0" dirty="0" err="1"/>
              <a:t>F</a:t>
            </a:r>
            <a:r>
              <a:rPr lang="it-IT" baseline="0" dirty="0"/>
              <a:t> </a:t>
            </a:r>
            <a:r>
              <a:rPr lang="it-IT" baseline="0" dirty="0" err="1"/>
              <a:t>DutyCycle</a:t>
            </a:r>
            <a:endParaRPr lang="it-IT" baseline="0" dirty="0"/>
          </a:p>
          <a:p>
            <a:r>
              <a:rPr lang="it-IT" baseline="0" dirty="0"/>
              <a:t>2) sezione per impostare parametri quali </a:t>
            </a:r>
            <a:r>
              <a:rPr lang="it-IT" baseline="0" dirty="0" err="1"/>
              <a:t>freq</a:t>
            </a:r>
            <a:r>
              <a:rPr lang="it-IT" baseline="0" dirty="0"/>
              <a:t> </a:t>
            </a:r>
            <a:r>
              <a:rPr lang="it-IT" baseline="0" dirty="0" err="1"/>
              <a:t>oscill</a:t>
            </a:r>
            <a:r>
              <a:rPr lang="it-IT" baseline="0" dirty="0"/>
              <a:t>, </a:t>
            </a:r>
            <a:r>
              <a:rPr lang="it-IT" baseline="0" dirty="0" err="1"/>
              <a:t>ampiezz</a:t>
            </a:r>
            <a:endParaRPr lang="it-IT" baseline="0" dirty="0"/>
          </a:p>
          <a:p>
            <a:r>
              <a:rPr lang="it-IT" baseline="0" dirty="0"/>
              <a:t>3) blocco per svolgere fase di training</a:t>
            </a:r>
          </a:p>
          <a:p>
            <a:endParaRPr lang="it-IT" baseline="0" dirty="0"/>
          </a:p>
          <a:p>
            <a:r>
              <a:rPr lang="it-IT" baseline="0" dirty="0"/>
              <a:t>inoltre implementato il salvataggio dati per l'analisi offline</a:t>
            </a:r>
            <a:endParaRPr lang="it-IT" dirty="0"/>
          </a:p>
        </p:txBody>
      </p:sp>
      <p:sp>
        <p:nvSpPr>
          <p:cNvPr id="4" name="Segnaposto numero diapositiva 3"/>
          <p:cNvSpPr>
            <a:spLocks noGrp="1"/>
          </p:cNvSpPr>
          <p:nvPr>
            <p:ph type="sldNum" sz="quarter" idx="10"/>
          </p:nvPr>
        </p:nvSpPr>
        <p:spPr/>
        <p:txBody>
          <a:bodyPr/>
          <a:lstStyle/>
          <a:p>
            <a:fld id="{C87D5646-B208-44C9-80A3-C80B2EBA241C}" type="slidenum">
              <a:rPr lang="it-IT" smtClean="0"/>
              <a:t>24</a:t>
            </a:fld>
            <a:endParaRPr lang="it-IT"/>
          </a:p>
        </p:txBody>
      </p:sp>
    </p:spTree>
    <p:extLst>
      <p:ext uri="{BB962C8B-B14F-4D97-AF65-F5344CB8AC3E}">
        <p14:creationId xmlns:p14="http://schemas.microsoft.com/office/powerpoint/2010/main" val="1827296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User </a:t>
            </a:r>
            <a:r>
              <a:rPr lang="it-IT" dirty="0" err="1"/>
              <a:t>interface</a:t>
            </a:r>
            <a:r>
              <a:rPr lang="it-IT" dirty="0"/>
              <a:t> che viene visualizzata</a:t>
            </a:r>
            <a:r>
              <a:rPr lang="it-IT" baseline="0" dirty="0"/>
              <a:t> durante l'esecuzione del programma</a:t>
            </a:r>
          </a:p>
          <a:p>
            <a:endParaRPr lang="it-IT" baseline="0" dirty="0"/>
          </a:p>
          <a:p>
            <a:r>
              <a:rPr lang="it-IT" baseline="0" dirty="0"/>
              <a:t>3 sezioni principali:</a:t>
            </a:r>
          </a:p>
          <a:p>
            <a:r>
              <a:rPr lang="it-IT" baseline="0" dirty="0"/>
              <a:t>1) visualizzazione </a:t>
            </a:r>
            <a:r>
              <a:rPr lang="it-IT" baseline="0" dirty="0" err="1"/>
              <a:t>real</a:t>
            </a:r>
            <a:r>
              <a:rPr lang="it-IT" baseline="0" dirty="0"/>
              <a:t> time </a:t>
            </a:r>
            <a:r>
              <a:rPr lang="it-IT" baseline="0" dirty="0" err="1"/>
              <a:t>P</a:t>
            </a:r>
            <a:r>
              <a:rPr lang="it-IT" baseline="0" dirty="0"/>
              <a:t> </a:t>
            </a:r>
            <a:r>
              <a:rPr lang="it-IT" baseline="0" dirty="0" err="1"/>
              <a:t>F</a:t>
            </a:r>
            <a:r>
              <a:rPr lang="it-IT" baseline="0" dirty="0"/>
              <a:t> </a:t>
            </a:r>
            <a:r>
              <a:rPr lang="it-IT" baseline="0" dirty="0" err="1"/>
              <a:t>DutyCycle</a:t>
            </a:r>
            <a:endParaRPr lang="it-IT" baseline="0" dirty="0"/>
          </a:p>
          <a:p>
            <a:r>
              <a:rPr lang="it-IT" baseline="0" dirty="0"/>
              <a:t>2) sezione per impostare parametri quali </a:t>
            </a:r>
            <a:r>
              <a:rPr lang="it-IT" baseline="0" dirty="0" err="1"/>
              <a:t>freq</a:t>
            </a:r>
            <a:r>
              <a:rPr lang="it-IT" baseline="0" dirty="0"/>
              <a:t> </a:t>
            </a:r>
            <a:r>
              <a:rPr lang="it-IT" baseline="0" dirty="0" err="1"/>
              <a:t>oscill</a:t>
            </a:r>
            <a:r>
              <a:rPr lang="it-IT" baseline="0" dirty="0"/>
              <a:t>, </a:t>
            </a:r>
            <a:r>
              <a:rPr lang="it-IT" baseline="0" dirty="0" err="1"/>
              <a:t>ampiezz</a:t>
            </a:r>
            <a:endParaRPr lang="it-IT" baseline="0" dirty="0"/>
          </a:p>
          <a:p>
            <a:r>
              <a:rPr lang="it-IT" baseline="0" dirty="0"/>
              <a:t>3) blocco per svolgere fase di training</a:t>
            </a:r>
          </a:p>
          <a:p>
            <a:endParaRPr lang="it-IT" baseline="0" dirty="0"/>
          </a:p>
          <a:p>
            <a:r>
              <a:rPr lang="it-IT" baseline="0" dirty="0"/>
              <a:t>inoltre implementato il salvataggio dati per l'analisi offline</a:t>
            </a:r>
            <a:endParaRPr lang="it-IT" dirty="0"/>
          </a:p>
        </p:txBody>
      </p:sp>
      <p:sp>
        <p:nvSpPr>
          <p:cNvPr id="4" name="Segnaposto numero diapositiva 3"/>
          <p:cNvSpPr>
            <a:spLocks noGrp="1"/>
          </p:cNvSpPr>
          <p:nvPr>
            <p:ph type="sldNum" sz="quarter" idx="10"/>
          </p:nvPr>
        </p:nvSpPr>
        <p:spPr/>
        <p:txBody>
          <a:bodyPr/>
          <a:lstStyle/>
          <a:p>
            <a:fld id="{C87D5646-B208-44C9-80A3-C80B2EBA241C}" type="slidenum">
              <a:rPr lang="it-IT" smtClean="0"/>
              <a:t>25</a:t>
            </a:fld>
            <a:endParaRPr lang="it-IT"/>
          </a:p>
        </p:txBody>
      </p:sp>
    </p:spTree>
    <p:extLst>
      <p:ext uri="{BB962C8B-B14F-4D97-AF65-F5344CB8AC3E}">
        <p14:creationId xmlns:p14="http://schemas.microsoft.com/office/powerpoint/2010/main" val="3884081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User </a:t>
            </a:r>
            <a:r>
              <a:rPr lang="it-IT" dirty="0" err="1"/>
              <a:t>interface</a:t>
            </a:r>
            <a:r>
              <a:rPr lang="it-IT" dirty="0"/>
              <a:t> che viene visualizzata</a:t>
            </a:r>
            <a:r>
              <a:rPr lang="it-IT" baseline="0" dirty="0"/>
              <a:t> durante l'esecuzione del programma</a:t>
            </a:r>
          </a:p>
          <a:p>
            <a:endParaRPr lang="it-IT" baseline="0" dirty="0"/>
          </a:p>
          <a:p>
            <a:r>
              <a:rPr lang="it-IT" baseline="0" dirty="0"/>
              <a:t>3 sezioni principali:</a:t>
            </a:r>
          </a:p>
          <a:p>
            <a:r>
              <a:rPr lang="it-IT" baseline="0" dirty="0"/>
              <a:t>1) visualizzazione </a:t>
            </a:r>
            <a:r>
              <a:rPr lang="it-IT" baseline="0" dirty="0" err="1"/>
              <a:t>real</a:t>
            </a:r>
            <a:r>
              <a:rPr lang="it-IT" baseline="0" dirty="0"/>
              <a:t> time </a:t>
            </a:r>
            <a:r>
              <a:rPr lang="it-IT" baseline="0" dirty="0" err="1"/>
              <a:t>P</a:t>
            </a:r>
            <a:r>
              <a:rPr lang="it-IT" baseline="0" dirty="0"/>
              <a:t> </a:t>
            </a:r>
            <a:r>
              <a:rPr lang="it-IT" baseline="0" dirty="0" err="1"/>
              <a:t>F</a:t>
            </a:r>
            <a:r>
              <a:rPr lang="it-IT" baseline="0" dirty="0"/>
              <a:t> </a:t>
            </a:r>
            <a:r>
              <a:rPr lang="it-IT" baseline="0" dirty="0" err="1"/>
              <a:t>DutyCycle</a:t>
            </a:r>
            <a:endParaRPr lang="it-IT" baseline="0" dirty="0"/>
          </a:p>
          <a:p>
            <a:r>
              <a:rPr lang="it-IT" baseline="0" dirty="0"/>
              <a:t>2) sezione per impostare parametri quali </a:t>
            </a:r>
            <a:r>
              <a:rPr lang="it-IT" baseline="0" dirty="0" err="1"/>
              <a:t>freq</a:t>
            </a:r>
            <a:r>
              <a:rPr lang="it-IT" baseline="0" dirty="0"/>
              <a:t> </a:t>
            </a:r>
            <a:r>
              <a:rPr lang="it-IT" baseline="0" dirty="0" err="1"/>
              <a:t>oscill</a:t>
            </a:r>
            <a:r>
              <a:rPr lang="it-IT" baseline="0" dirty="0"/>
              <a:t>, </a:t>
            </a:r>
            <a:r>
              <a:rPr lang="it-IT" baseline="0" dirty="0" err="1"/>
              <a:t>ampiezz</a:t>
            </a:r>
            <a:endParaRPr lang="it-IT" baseline="0" dirty="0"/>
          </a:p>
          <a:p>
            <a:r>
              <a:rPr lang="it-IT" baseline="0" dirty="0"/>
              <a:t>3) blocco per svolgere fase di training</a:t>
            </a:r>
          </a:p>
          <a:p>
            <a:endParaRPr lang="it-IT" baseline="0" dirty="0"/>
          </a:p>
          <a:p>
            <a:r>
              <a:rPr lang="it-IT" baseline="0" dirty="0"/>
              <a:t>inoltre implementato il salvataggio dati per l'analisi offline</a:t>
            </a:r>
            <a:endParaRPr lang="it-IT" dirty="0"/>
          </a:p>
        </p:txBody>
      </p:sp>
      <p:sp>
        <p:nvSpPr>
          <p:cNvPr id="4" name="Segnaposto numero diapositiva 3"/>
          <p:cNvSpPr>
            <a:spLocks noGrp="1"/>
          </p:cNvSpPr>
          <p:nvPr>
            <p:ph type="sldNum" sz="quarter" idx="10"/>
          </p:nvPr>
        </p:nvSpPr>
        <p:spPr/>
        <p:txBody>
          <a:bodyPr/>
          <a:lstStyle/>
          <a:p>
            <a:fld id="{C87D5646-B208-44C9-80A3-C80B2EBA241C}" type="slidenum">
              <a:rPr lang="it-IT" smtClean="0"/>
              <a:t>26</a:t>
            </a:fld>
            <a:endParaRPr lang="it-IT"/>
          </a:p>
        </p:txBody>
      </p:sp>
    </p:spTree>
    <p:extLst>
      <p:ext uri="{BB962C8B-B14F-4D97-AF65-F5344CB8AC3E}">
        <p14:creationId xmlns:p14="http://schemas.microsoft.com/office/powerpoint/2010/main" val="609739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SVANTAGGI</a:t>
            </a:r>
          </a:p>
        </p:txBody>
      </p:sp>
      <p:sp>
        <p:nvSpPr>
          <p:cNvPr id="4" name="Segnaposto numero diapositiva 3"/>
          <p:cNvSpPr>
            <a:spLocks noGrp="1"/>
          </p:cNvSpPr>
          <p:nvPr>
            <p:ph type="sldNum" sz="quarter" idx="5"/>
          </p:nvPr>
        </p:nvSpPr>
        <p:spPr/>
        <p:txBody>
          <a:bodyPr/>
          <a:lstStyle/>
          <a:p>
            <a:fld id="{C87D5646-B208-44C9-80A3-C80B2EBA241C}" type="slidenum">
              <a:rPr lang="it-IT" smtClean="0"/>
              <a:t>3</a:t>
            </a:fld>
            <a:endParaRPr lang="it-IT"/>
          </a:p>
        </p:txBody>
      </p:sp>
    </p:spTree>
    <p:extLst>
      <p:ext uri="{BB962C8B-B14F-4D97-AF65-F5344CB8AC3E}">
        <p14:creationId xmlns:p14="http://schemas.microsoft.com/office/powerpoint/2010/main" val="1682551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a:solidFill>
                  <a:schemeClr val="tx1"/>
                </a:solidFill>
                <a:effectLst/>
                <a:latin typeface="+mn-lt"/>
                <a:ea typeface="+mn-ea"/>
                <a:cs typeface="+mn-cs"/>
              </a:rPr>
              <a:t>Successivamente</a:t>
            </a:r>
            <a:r>
              <a:rPr lang="it-IT" sz="1200" kern="1200" baseline="0">
                <a:solidFill>
                  <a:schemeClr val="tx1"/>
                </a:solidFill>
                <a:effectLst/>
                <a:latin typeface="+mn-lt"/>
                <a:ea typeface="+mn-ea"/>
                <a:cs typeface="+mn-cs"/>
              </a:rPr>
              <a:t> si è passati ad eseguire i test in vitro per valutare le performance del </a:t>
            </a:r>
            <a:r>
              <a:rPr lang="it-IT" sz="1200" kern="1200" baseline="0" err="1">
                <a:solidFill>
                  <a:schemeClr val="tx1"/>
                </a:solidFill>
                <a:effectLst/>
                <a:latin typeface="+mn-lt"/>
                <a:ea typeface="+mn-ea"/>
                <a:cs typeface="+mn-cs"/>
              </a:rPr>
              <a:t>device</a:t>
            </a:r>
            <a:r>
              <a:rPr lang="it-IT" sz="1200" kern="1200" baseline="0">
                <a:solidFill>
                  <a:schemeClr val="tx1"/>
                </a:solidFill>
                <a:effectLst/>
                <a:latin typeface="+mn-lt"/>
                <a:ea typeface="+mn-ea"/>
                <a:cs typeface="+mn-cs"/>
              </a:rPr>
              <a:t> soprattutto per quanto riguarda la generazione dell'onda pressoria sinusoidale e per la valutazione delle proprietà meccaniche di un set-up con caratteristiche note</a:t>
            </a:r>
          </a:p>
          <a:p>
            <a:r>
              <a:rPr lang="it-IT" sz="1200" kern="1200" baseline="0">
                <a:solidFill>
                  <a:schemeClr val="tx1"/>
                </a:solidFill>
                <a:effectLst/>
                <a:latin typeface="+mn-lt"/>
                <a:ea typeface="+mn-ea"/>
                <a:cs typeface="+mn-cs"/>
              </a:rPr>
              <a:t>Il set-up è formato dal dispositivo il quale è stato collegato a un test </a:t>
            </a:r>
            <a:r>
              <a:rPr lang="it-IT" sz="1200" kern="1200" baseline="0" err="1">
                <a:solidFill>
                  <a:schemeClr val="tx1"/>
                </a:solidFill>
                <a:effectLst/>
                <a:latin typeface="+mn-lt"/>
                <a:ea typeface="+mn-ea"/>
                <a:cs typeface="+mn-cs"/>
              </a:rPr>
              <a:t>object</a:t>
            </a:r>
            <a:r>
              <a:rPr lang="it-IT" sz="1200" kern="1200" baseline="0">
                <a:solidFill>
                  <a:schemeClr val="tx1"/>
                </a:solidFill>
                <a:effectLst/>
                <a:latin typeface="+mn-lt"/>
                <a:ea typeface="+mn-ea"/>
                <a:cs typeface="+mn-cs"/>
              </a:rPr>
              <a:t> formato da due componenti:</a:t>
            </a:r>
          </a:p>
          <a:p>
            <a:r>
              <a:rPr lang="it-IT" sz="1200" kern="1200" baseline="0">
                <a:solidFill>
                  <a:schemeClr val="tx1"/>
                </a:solidFill>
                <a:effectLst/>
                <a:latin typeface="+mn-lt"/>
                <a:ea typeface="+mn-ea"/>
                <a:cs typeface="+mn-cs"/>
              </a:rPr>
              <a:t>la prima a resistenza e </a:t>
            </a:r>
            <a:r>
              <a:rPr lang="it-IT" sz="1200" kern="1200" baseline="0" err="1">
                <a:solidFill>
                  <a:schemeClr val="tx1"/>
                </a:solidFill>
                <a:effectLst/>
                <a:latin typeface="+mn-lt"/>
                <a:ea typeface="+mn-ea"/>
                <a:cs typeface="+mn-cs"/>
              </a:rPr>
              <a:t>inertanza</a:t>
            </a:r>
            <a:r>
              <a:rPr lang="it-IT" sz="1200" kern="1200" baseline="0">
                <a:solidFill>
                  <a:schemeClr val="tx1"/>
                </a:solidFill>
                <a:effectLst/>
                <a:latin typeface="+mn-lt"/>
                <a:ea typeface="+mn-ea"/>
                <a:cs typeface="+mn-cs"/>
              </a:rPr>
              <a:t> note</a:t>
            </a:r>
          </a:p>
          <a:p>
            <a:r>
              <a:rPr lang="it-IT" sz="1200" kern="1200" baseline="0">
                <a:solidFill>
                  <a:schemeClr val="tx1"/>
                </a:solidFill>
                <a:effectLst/>
                <a:latin typeface="+mn-lt"/>
                <a:ea typeface="+mn-ea"/>
                <a:cs typeface="+mn-cs"/>
              </a:rPr>
              <a:t>la seconda con </a:t>
            </a:r>
            <a:r>
              <a:rPr lang="it-IT" sz="1200" kern="1200" baseline="0" err="1">
                <a:solidFill>
                  <a:schemeClr val="tx1"/>
                </a:solidFill>
                <a:effectLst/>
                <a:latin typeface="+mn-lt"/>
                <a:ea typeface="+mn-ea"/>
                <a:cs typeface="+mn-cs"/>
              </a:rPr>
              <a:t>compliance</a:t>
            </a:r>
            <a:r>
              <a:rPr lang="it-IT" sz="1200" kern="1200" baseline="0">
                <a:solidFill>
                  <a:schemeClr val="tx1"/>
                </a:solidFill>
                <a:effectLst/>
                <a:latin typeface="+mn-lt"/>
                <a:ea typeface="+mn-ea"/>
                <a:cs typeface="+mn-cs"/>
              </a:rPr>
              <a:t> nota</a:t>
            </a:r>
          </a:p>
          <a:p>
            <a:endParaRPr lang="it-IT" sz="1200" kern="1200" baseline="0">
              <a:solidFill>
                <a:schemeClr val="tx1"/>
              </a:solidFill>
              <a:effectLst/>
              <a:latin typeface="+mn-lt"/>
              <a:ea typeface="+mn-ea"/>
              <a:cs typeface="+mn-cs"/>
            </a:endParaRPr>
          </a:p>
          <a:p>
            <a:endParaRPr lang="it-IT" sz="1200" kern="120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C87D5646-B208-44C9-80A3-C80B2EBA241C}" type="slidenum">
              <a:rPr lang="it-IT" smtClean="0"/>
              <a:t>27</a:t>
            </a:fld>
            <a:endParaRPr lang="it-IT"/>
          </a:p>
        </p:txBody>
      </p:sp>
    </p:spTree>
    <p:extLst>
      <p:ext uri="{BB962C8B-B14F-4D97-AF65-F5344CB8AC3E}">
        <p14:creationId xmlns:p14="http://schemas.microsoft.com/office/powerpoint/2010/main" val="169710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Inizialmente si è valutata</a:t>
            </a:r>
            <a:r>
              <a:rPr lang="it-IT" baseline="0"/>
              <a:t> la componente in frequenza dell'oscillazione tramite analisi spettrale, come possiamo vedere ad esempio nella figura che rappresenta lo spettro di un'oscillazione a 5Hz e infatti è stato ritrovato un picco attorno a questa frequenza</a:t>
            </a:r>
          </a:p>
          <a:p>
            <a:r>
              <a:rPr lang="it-IT"/>
              <a:t>Inoltre è</a:t>
            </a:r>
            <a:r>
              <a:rPr lang="it-IT" baseline="0"/>
              <a:t> stato utilizzato anche il PSI, un indice che misura lo scostamento da una sinusoide ideale.</a:t>
            </a:r>
          </a:p>
          <a:p>
            <a:r>
              <a:rPr lang="it-IT" baseline="0"/>
              <a:t>Valori sotto 0.1 vengono considerati accettabili e come possiamo vedere in tabella tutti stanno al di sotto rendendo superato questo test</a:t>
            </a:r>
            <a:endParaRPr lang="it-IT"/>
          </a:p>
        </p:txBody>
      </p:sp>
      <p:sp>
        <p:nvSpPr>
          <p:cNvPr id="4" name="Segnaposto numero diapositiva 3"/>
          <p:cNvSpPr>
            <a:spLocks noGrp="1"/>
          </p:cNvSpPr>
          <p:nvPr>
            <p:ph type="sldNum" sz="quarter" idx="10"/>
          </p:nvPr>
        </p:nvSpPr>
        <p:spPr/>
        <p:txBody>
          <a:bodyPr/>
          <a:lstStyle/>
          <a:p>
            <a:fld id="{C87D5646-B208-44C9-80A3-C80B2EBA241C}" type="slidenum">
              <a:rPr lang="it-IT" smtClean="0"/>
              <a:t>28</a:t>
            </a:fld>
            <a:endParaRPr lang="it-IT"/>
          </a:p>
        </p:txBody>
      </p:sp>
    </p:spTree>
    <p:extLst>
      <p:ext uri="{BB962C8B-B14F-4D97-AF65-F5344CB8AC3E}">
        <p14:creationId xmlns:p14="http://schemas.microsoft.com/office/powerpoint/2010/main" val="1005022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alla valutazione dell'accuratezza</a:t>
            </a:r>
            <a:r>
              <a:rPr lang="it-IT" baseline="0" dirty="0"/>
              <a:t> nell'estrazione dei parametri di resistenza e reattanza tramite l'esecuzione della tecnica delle oscillazioni forzate sul set-up.</a:t>
            </a:r>
          </a:p>
          <a:p>
            <a:r>
              <a:rPr lang="it-IT" baseline="0" dirty="0"/>
              <a:t>I valori teorici del test-</a:t>
            </a:r>
            <a:r>
              <a:rPr lang="it-IT" baseline="0" dirty="0" err="1"/>
              <a:t>object</a:t>
            </a:r>
            <a:r>
              <a:rPr lang="it-IT" baseline="0" dirty="0"/>
              <a:t> sono stati confrontati con i risultati estratti</a:t>
            </a:r>
          </a:p>
          <a:p>
            <a:r>
              <a:rPr lang="it-IT" baseline="0" dirty="0"/>
              <a:t>Si può vedere nei due grafici di Resistenza e Reattanza a varie frequenze come i risultati stimati siano vicini ai valori teorici. Si può notare come a basse frequenze ci errore </a:t>
            </a:r>
            <a:r>
              <a:rPr lang="it-IT" baseline="0" dirty="0" err="1"/>
              <a:t>max</a:t>
            </a:r>
            <a:r>
              <a:rPr lang="it-IT" baseline="0" dirty="0"/>
              <a:t> e sia una maggior variabilità dei dati e questo è dovuto ai bassi flussi che impattano negativamente sul rapporto segnale rumore</a:t>
            </a:r>
            <a:endParaRPr lang="it-IT" dirty="0"/>
          </a:p>
        </p:txBody>
      </p:sp>
      <p:sp>
        <p:nvSpPr>
          <p:cNvPr id="4" name="Segnaposto numero diapositiva 3"/>
          <p:cNvSpPr>
            <a:spLocks noGrp="1"/>
          </p:cNvSpPr>
          <p:nvPr>
            <p:ph type="sldNum" sz="quarter" idx="10"/>
          </p:nvPr>
        </p:nvSpPr>
        <p:spPr/>
        <p:txBody>
          <a:bodyPr/>
          <a:lstStyle/>
          <a:p>
            <a:fld id="{C87D5646-B208-44C9-80A3-C80B2EBA241C}" type="slidenum">
              <a:rPr lang="it-IT" smtClean="0"/>
              <a:t>29</a:t>
            </a:fld>
            <a:endParaRPr lang="it-IT"/>
          </a:p>
        </p:txBody>
      </p:sp>
    </p:spTree>
    <p:extLst>
      <p:ext uri="{BB962C8B-B14F-4D97-AF65-F5344CB8AC3E}">
        <p14:creationId xmlns:p14="http://schemas.microsoft.com/office/powerpoint/2010/main" val="47243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test preliminari</a:t>
            </a:r>
            <a:r>
              <a:rPr lang="it-IT" baseline="0" dirty="0"/>
              <a:t> sono stati svolti presso l'</a:t>
            </a:r>
            <a:r>
              <a:rPr lang="it-IT" baseline="0" dirty="0" err="1"/>
              <a:t>unimi</a:t>
            </a:r>
            <a:r>
              <a:rPr lang="it-IT" baseline="0" dirty="0"/>
              <a:t> facoltà di veterinaria a Lodi su una popolazione limitata con lo scopo di valutare la risposta dei soggetti e la capacità di stima dei parametri meccanici delle vie aeree.</a:t>
            </a:r>
          </a:p>
          <a:p>
            <a:r>
              <a:rPr lang="it-IT" baseline="0" dirty="0"/>
              <a:t>In figura si può vedere il set-up durante un'acquisizione</a:t>
            </a:r>
          </a:p>
          <a:p>
            <a:r>
              <a:rPr lang="it-IT" baseline="0" dirty="0"/>
              <a:t>In questo protocollo sono state eseguite acquisizioni tramite il nostro dispositivo a varie frequenze per testare il dispositivo in diverse condizioni di funzionamento</a:t>
            </a:r>
          </a:p>
        </p:txBody>
      </p:sp>
      <p:sp>
        <p:nvSpPr>
          <p:cNvPr id="4" name="Segnaposto numero diapositiva 3"/>
          <p:cNvSpPr>
            <a:spLocks noGrp="1"/>
          </p:cNvSpPr>
          <p:nvPr>
            <p:ph type="sldNum" sz="quarter" idx="10"/>
          </p:nvPr>
        </p:nvSpPr>
        <p:spPr/>
        <p:txBody>
          <a:bodyPr/>
          <a:lstStyle/>
          <a:p>
            <a:fld id="{C87D5646-B208-44C9-80A3-C80B2EBA241C}" type="slidenum">
              <a:rPr lang="it-IT" smtClean="0"/>
              <a:t>30</a:t>
            </a:fld>
            <a:endParaRPr lang="it-IT"/>
          </a:p>
        </p:txBody>
      </p:sp>
    </p:spTree>
    <p:extLst>
      <p:ext uri="{BB962C8B-B14F-4D97-AF65-F5344CB8AC3E}">
        <p14:creationId xmlns:p14="http://schemas.microsoft.com/office/powerpoint/2010/main" val="1893304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Quindi si è passati a</a:t>
            </a:r>
            <a:r>
              <a:rPr lang="it-IT" baseline="0" dirty="0"/>
              <a:t> correggere l'errore sistematico giornaliero andando ad analizzare giornalmente la differenza tra il primo giorno e i successivi in modo da rettificare i risultati</a:t>
            </a:r>
          </a:p>
          <a:p>
            <a:r>
              <a:rPr lang="it-IT" baseline="0" dirty="0"/>
              <a:t>In questo modo è stato possibile selezionare una singola soglia per discriminare i due gruppi con buone performance andando a confermare che anche senza sintomi presentano una cronicità con valori di reattanza più bassi rispetto ai soggetti sani.</a:t>
            </a:r>
          </a:p>
          <a:p>
            <a:r>
              <a:rPr lang="it-IT" baseline="0" dirty="0"/>
              <a:t>questo conferma che RAO diversa asma umano ma più simile a COPD umana presentando una separazione dei risultati</a:t>
            </a:r>
            <a:endParaRPr lang="it-IT" dirty="0"/>
          </a:p>
        </p:txBody>
      </p:sp>
      <p:sp>
        <p:nvSpPr>
          <p:cNvPr id="4" name="Segnaposto numero diapositiva 3"/>
          <p:cNvSpPr>
            <a:spLocks noGrp="1"/>
          </p:cNvSpPr>
          <p:nvPr>
            <p:ph type="sldNum" sz="quarter" idx="10"/>
          </p:nvPr>
        </p:nvSpPr>
        <p:spPr/>
        <p:txBody>
          <a:bodyPr/>
          <a:lstStyle/>
          <a:p>
            <a:fld id="{C87D5646-B208-44C9-80A3-C80B2EBA241C}" type="slidenum">
              <a:rPr lang="it-IT" smtClean="0"/>
              <a:t>31</a:t>
            </a:fld>
            <a:endParaRPr lang="it-IT"/>
          </a:p>
        </p:txBody>
      </p:sp>
    </p:spTree>
    <p:extLst>
      <p:ext uri="{BB962C8B-B14F-4D97-AF65-F5344CB8AC3E}">
        <p14:creationId xmlns:p14="http://schemas.microsoft.com/office/powerpoint/2010/main" val="24207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Quindi si è passati a</a:t>
            </a:r>
            <a:r>
              <a:rPr lang="it-IT" baseline="0" dirty="0"/>
              <a:t> correggere l'errore sistematico giornaliero andando ad analizzare giornalmente la differenza tra il primo giorno e i successivi in modo da rettificare i risultati</a:t>
            </a:r>
          </a:p>
          <a:p>
            <a:r>
              <a:rPr lang="it-IT" baseline="0" dirty="0"/>
              <a:t>In questo modo è stato possibile selezionare una singola soglia per discriminare i due gruppi con buone performance andando a confermare che anche senza sintomi presentano una cronicità con valori di reattanza più bassi rispetto ai soggetti sani.</a:t>
            </a:r>
          </a:p>
          <a:p>
            <a:r>
              <a:rPr lang="it-IT" baseline="0" dirty="0"/>
              <a:t>questo conferma che RAO diversa asma umano ma più simile a COPD umana presentando una separazione dei risultati</a:t>
            </a:r>
            <a:endParaRPr lang="it-IT" dirty="0"/>
          </a:p>
        </p:txBody>
      </p:sp>
      <p:sp>
        <p:nvSpPr>
          <p:cNvPr id="4" name="Segnaposto numero diapositiva 3"/>
          <p:cNvSpPr>
            <a:spLocks noGrp="1"/>
          </p:cNvSpPr>
          <p:nvPr>
            <p:ph type="sldNum" sz="quarter" idx="10"/>
          </p:nvPr>
        </p:nvSpPr>
        <p:spPr/>
        <p:txBody>
          <a:bodyPr/>
          <a:lstStyle/>
          <a:p>
            <a:fld id="{C87D5646-B208-44C9-80A3-C80B2EBA241C}" type="slidenum">
              <a:rPr lang="it-IT" smtClean="0"/>
              <a:t>33</a:t>
            </a:fld>
            <a:endParaRPr lang="it-IT"/>
          </a:p>
        </p:txBody>
      </p:sp>
    </p:spTree>
    <p:extLst>
      <p:ext uri="{BB962C8B-B14F-4D97-AF65-F5344CB8AC3E}">
        <p14:creationId xmlns:p14="http://schemas.microsoft.com/office/powerpoint/2010/main" val="1469689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In conclusione</a:t>
            </a:r>
            <a:r>
              <a:rPr lang="it-IT" baseline="0"/>
              <a:t> si può dichiarare che è i requisiti di partenza sono stati rispettati in quanto è stato costruito un dispositivo per la valutazione delle caratteristiche meccaniche delle vie aeree che agisce in maniera non invasiva, inoltre è portatile e di facile utilizzo.</a:t>
            </a:r>
          </a:p>
          <a:p>
            <a:r>
              <a:rPr lang="it-IT" baseline="0"/>
              <a:t>La discriminazione dei soggetti malati dal gruppo di controllo è stata eseguita con buone performance sia prendendo in considerazione i cavalli in fase di crisi ma degno di nota è la discriminazione tra gruppo di controllo e cavalli in fase asintomatica.</a:t>
            </a:r>
          </a:p>
          <a:p>
            <a:r>
              <a:rPr lang="it-IT" baseline="0"/>
              <a:t>Inoltre con la valutazione giornaliera è stata ritrovata una somiglianza tra la RAO equina e il COPD umano</a:t>
            </a:r>
          </a:p>
          <a:p>
            <a:r>
              <a:rPr lang="it-IT" baseline="0"/>
              <a:t>Possibili miglioramenti possono riguardare l'utilizzo di altre componenti e migliorie sul </a:t>
            </a:r>
            <a:r>
              <a:rPr lang="it-IT" baseline="0" err="1"/>
              <a:t>pneumotacografo</a:t>
            </a:r>
            <a:r>
              <a:rPr lang="it-IT" baseline="0"/>
              <a:t> potrebbero essere rilevanti. Ridurre dimensioni e ingombro del macchinario tramite batterie LiPo, comunicazione wireless e progettazione di una scheda di controllo porterebbero a una ancora maggior maneggevolezza del dispositivo</a:t>
            </a:r>
          </a:p>
          <a:p>
            <a:r>
              <a:rPr lang="it-IT" baseline="0"/>
              <a:t>Inoltre uno studio a lungo termine per valutare l'influenza di fattori esterni sulla variabilità giornaliera porterebbe a miglioramenti nella classificazione.</a:t>
            </a:r>
            <a:endParaRPr lang="it-IT"/>
          </a:p>
        </p:txBody>
      </p:sp>
      <p:sp>
        <p:nvSpPr>
          <p:cNvPr id="4" name="Segnaposto numero diapositiva 3"/>
          <p:cNvSpPr>
            <a:spLocks noGrp="1"/>
          </p:cNvSpPr>
          <p:nvPr>
            <p:ph type="sldNum" sz="quarter" idx="10"/>
          </p:nvPr>
        </p:nvSpPr>
        <p:spPr/>
        <p:txBody>
          <a:bodyPr/>
          <a:lstStyle/>
          <a:p>
            <a:fld id="{C87D5646-B208-44C9-80A3-C80B2EBA241C}" type="slidenum">
              <a:rPr lang="it-IT" smtClean="0"/>
              <a:t>34</a:t>
            </a:fld>
            <a:endParaRPr lang="it-IT"/>
          </a:p>
        </p:txBody>
      </p:sp>
    </p:spTree>
    <p:extLst>
      <p:ext uri="{BB962C8B-B14F-4D97-AF65-F5344CB8AC3E}">
        <p14:creationId xmlns:p14="http://schemas.microsoft.com/office/powerpoint/2010/main" val="1482794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ALTOPARLANTI</a:t>
            </a:r>
          </a:p>
        </p:txBody>
      </p:sp>
      <p:sp>
        <p:nvSpPr>
          <p:cNvPr id="4" name="Segnaposto numero diapositiva 3"/>
          <p:cNvSpPr>
            <a:spLocks noGrp="1"/>
          </p:cNvSpPr>
          <p:nvPr>
            <p:ph type="sldNum" sz="quarter" idx="5"/>
          </p:nvPr>
        </p:nvSpPr>
        <p:spPr/>
        <p:txBody>
          <a:bodyPr/>
          <a:lstStyle/>
          <a:p>
            <a:fld id="{C87D5646-B208-44C9-80A3-C80B2EBA241C}" type="slidenum">
              <a:rPr lang="it-IT" smtClean="0"/>
              <a:t>5</a:t>
            </a:fld>
            <a:endParaRPr lang="it-IT"/>
          </a:p>
        </p:txBody>
      </p:sp>
    </p:spTree>
    <p:extLst>
      <p:ext uri="{BB962C8B-B14F-4D97-AF65-F5344CB8AC3E}">
        <p14:creationId xmlns:p14="http://schemas.microsoft.com/office/powerpoint/2010/main" val="4138041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ALTOPARLANTI</a:t>
            </a:r>
          </a:p>
        </p:txBody>
      </p:sp>
      <p:sp>
        <p:nvSpPr>
          <p:cNvPr id="4" name="Segnaposto numero diapositiva 3"/>
          <p:cNvSpPr>
            <a:spLocks noGrp="1"/>
          </p:cNvSpPr>
          <p:nvPr>
            <p:ph type="sldNum" sz="quarter" idx="5"/>
          </p:nvPr>
        </p:nvSpPr>
        <p:spPr/>
        <p:txBody>
          <a:bodyPr/>
          <a:lstStyle/>
          <a:p>
            <a:fld id="{C87D5646-B208-44C9-80A3-C80B2EBA241C}" type="slidenum">
              <a:rPr lang="it-IT" smtClean="0"/>
              <a:t>6</a:t>
            </a:fld>
            <a:endParaRPr lang="it-IT"/>
          </a:p>
        </p:txBody>
      </p:sp>
    </p:spTree>
    <p:extLst>
      <p:ext uri="{BB962C8B-B14F-4D97-AF65-F5344CB8AC3E}">
        <p14:creationId xmlns:p14="http://schemas.microsoft.com/office/powerpoint/2010/main" val="3182840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SOVRAPPORRE</a:t>
            </a:r>
          </a:p>
        </p:txBody>
      </p:sp>
      <p:sp>
        <p:nvSpPr>
          <p:cNvPr id="4" name="Segnaposto numero diapositiva 3"/>
          <p:cNvSpPr>
            <a:spLocks noGrp="1"/>
          </p:cNvSpPr>
          <p:nvPr>
            <p:ph type="sldNum" sz="quarter" idx="10"/>
          </p:nvPr>
        </p:nvSpPr>
        <p:spPr/>
        <p:txBody>
          <a:bodyPr/>
          <a:lstStyle/>
          <a:p>
            <a:fld id="{C87D5646-B208-44C9-80A3-C80B2EBA241C}" type="slidenum">
              <a:rPr lang="it-IT" smtClean="0"/>
              <a:t>8</a:t>
            </a:fld>
            <a:endParaRPr lang="it-IT"/>
          </a:p>
        </p:txBody>
      </p:sp>
    </p:spTree>
    <p:extLst>
      <p:ext uri="{BB962C8B-B14F-4D97-AF65-F5344CB8AC3E}">
        <p14:creationId xmlns:p14="http://schemas.microsoft.com/office/powerpoint/2010/main" val="2094835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C87D5646-B208-44C9-80A3-C80B2EBA241C}" type="slidenum">
              <a:rPr lang="it-IT" smtClean="0"/>
              <a:t>9</a:t>
            </a:fld>
            <a:endParaRPr lang="it-IT"/>
          </a:p>
        </p:txBody>
      </p:sp>
    </p:spTree>
    <p:extLst>
      <p:ext uri="{BB962C8B-B14F-4D97-AF65-F5344CB8AC3E}">
        <p14:creationId xmlns:p14="http://schemas.microsoft.com/office/powerpoint/2010/main" val="1573342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C87D5646-B208-44C9-80A3-C80B2EBA241C}" type="slidenum">
              <a:rPr lang="it-IT" smtClean="0"/>
              <a:t>11</a:t>
            </a:fld>
            <a:endParaRPr lang="it-IT"/>
          </a:p>
        </p:txBody>
      </p:sp>
    </p:spTree>
    <p:extLst>
      <p:ext uri="{BB962C8B-B14F-4D97-AF65-F5344CB8AC3E}">
        <p14:creationId xmlns:p14="http://schemas.microsoft.com/office/powerpoint/2010/main" val="744931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C87D5646-B208-44C9-80A3-C80B2EBA241C}" type="slidenum">
              <a:rPr lang="it-IT" smtClean="0"/>
              <a:t>12</a:t>
            </a:fld>
            <a:endParaRPr lang="it-IT"/>
          </a:p>
        </p:txBody>
      </p:sp>
    </p:spTree>
    <p:extLst>
      <p:ext uri="{BB962C8B-B14F-4D97-AF65-F5344CB8AC3E}">
        <p14:creationId xmlns:p14="http://schemas.microsoft.com/office/powerpoint/2010/main" val="141933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C87D5646-B208-44C9-80A3-C80B2EBA241C}" type="slidenum">
              <a:rPr lang="it-IT" smtClean="0"/>
              <a:t>14</a:t>
            </a:fld>
            <a:endParaRPr lang="it-IT"/>
          </a:p>
        </p:txBody>
      </p:sp>
    </p:spTree>
    <p:extLst>
      <p:ext uri="{BB962C8B-B14F-4D97-AF65-F5344CB8AC3E}">
        <p14:creationId xmlns:p14="http://schemas.microsoft.com/office/powerpoint/2010/main" val="33520390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arget="../media/image5.jpeg" Type="http://schemas.openxmlformats.org/officeDocument/2006/relationships/image"/><Relationship Id="rId2" Target="../media/image3.jpeg" Type="http://schemas.openxmlformats.org/officeDocument/2006/relationships/image"/><Relationship Id="rId1" Target="../slideMasters/slideMaster8.xml" Type="http://schemas.openxmlformats.org/officeDocument/2006/relationships/slideMaster"/></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arget="../media/image5.jpeg" Type="http://schemas.openxmlformats.org/officeDocument/2006/relationships/image"/><Relationship Id="rId2" Target="../media/image3.jpeg" Type="http://schemas.openxmlformats.org/officeDocument/2006/relationships/image"/><Relationship Id="rId1" Target="../slideMasters/slideMaster8.xml" Type="http://schemas.openxmlformats.org/officeDocument/2006/relationships/slideMaster"/></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arget="../media/image5.jpeg" Type="http://schemas.openxmlformats.org/officeDocument/2006/relationships/image"/><Relationship Id="rId2" Target="../media/image3.jpeg" Type="http://schemas.openxmlformats.org/officeDocument/2006/relationships/image"/><Relationship Id="rId1" Target="../slideMasters/slideMaster9.xml" Type="http://schemas.openxmlformats.org/officeDocument/2006/relationships/slideMaster"/></Relationships>
</file>

<file path=ppt/slideLayouts/_rels/slideLayout124.xml.rels><?xml version="1.0" encoding="UTF-8" standalone="yes" ?><Relationships xmlns="http://schemas.openxmlformats.org/package/2006/relationships"><Relationship Id="rId3" Target="../media/image5.jpeg" Type="http://schemas.openxmlformats.org/officeDocument/2006/relationships/image"/><Relationship Id="rId2" Target="../media/image3.jpeg" Type="http://schemas.openxmlformats.org/officeDocument/2006/relationships/image"/><Relationship Id="rId1" Target="../slideMasters/slideMaster9.xml" Type="http://schemas.openxmlformats.org/officeDocument/2006/relationships/slideMaster"/></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arget="../media/image5.jpeg" Type="http://schemas.openxmlformats.org/officeDocument/2006/relationships/image"/><Relationship Id="rId2" Target="../media/image3.jpeg" Type="http://schemas.openxmlformats.org/officeDocument/2006/relationships/image"/><Relationship Id="rId1" Target="../slideMasters/slideMaster2.xml" Type="http://schemas.openxmlformats.org/officeDocument/2006/relationships/slideMaster"/></Relationships>
</file>

<file path=ppt/slideLayouts/_rels/slideLayout28.xml.rels><?xml version="1.0" encoding="UTF-8" standalone="yes" ?><Relationships xmlns="http://schemas.openxmlformats.org/package/2006/relationships"><Relationship Id="rId3" Target="../media/image5.jpeg" Type="http://schemas.openxmlformats.org/officeDocument/2006/relationships/image"/><Relationship Id="rId2" Target="../media/image3.jpeg" Type="http://schemas.openxmlformats.org/officeDocument/2006/relationships/image"/><Relationship Id="rId1" Target="../slideMasters/slideMaster2.xml" Type="http://schemas.openxmlformats.org/officeDocument/2006/relationships/slideMaster"/></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arget="../media/image5.jpeg" Type="http://schemas.openxmlformats.org/officeDocument/2006/relationships/image"/><Relationship Id="rId2" Target="../media/image3.jpeg" Type="http://schemas.openxmlformats.org/officeDocument/2006/relationships/image"/><Relationship Id="rId1" Target="../slideMasters/slideMaster1.xml" Type="http://schemas.openxmlformats.org/officeDocument/2006/relationships/slideMaster"/></Relationships>
</file>

<file path=ppt/slideLayouts/_rels/slideLayout40.xml.rels><?xml version="1.0" encoding="UTF-8" standalone="yes" ?><Relationships xmlns="http://schemas.openxmlformats.org/package/2006/relationships"><Relationship Id="rId3" Target="../media/image5.jpeg" Type="http://schemas.openxmlformats.org/officeDocument/2006/relationships/image"/><Relationship Id="rId2" Target="../media/image3.jpeg" Type="http://schemas.openxmlformats.org/officeDocument/2006/relationships/image"/><Relationship Id="rId1" Target="../slideMasters/slideMaster3.xml" Type="http://schemas.openxmlformats.org/officeDocument/2006/relationships/slideMaster"/></Relationships>
</file>

<file path=ppt/slideLayouts/_rels/slideLayout41.xml.rels><?xml version="1.0" encoding="UTF-8" standalone="yes" ?><Relationships xmlns="http://schemas.openxmlformats.org/package/2006/relationships"><Relationship Id="rId3" Target="../media/image5.jpeg" Type="http://schemas.openxmlformats.org/officeDocument/2006/relationships/image"/><Relationship Id="rId2" Target="../media/image3.jpeg" Type="http://schemas.openxmlformats.org/officeDocument/2006/relationships/image"/><Relationship Id="rId1" Target="../slideMasters/slideMaster3.xml" Type="http://schemas.openxmlformats.org/officeDocument/2006/relationships/slideMaster"/></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arget="../media/image5.jpeg" Type="http://schemas.openxmlformats.org/officeDocument/2006/relationships/image"/><Relationship Id="rId2" Target="../media/image3.jpeg" Type="http://schemas.openxmlformats.org/officeDocument/2006/relationships/image"/><Relationship Id="rId1" Target="../slideMasters/slideMaster1.xml" Type="http://schemas.openxmlformats.org/officeDocument/2006/relationships/slideMaster"/></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arget="../media/image5.jpeg" Type="http://schemas.openxmlformats.org/officeDocument/2006/relationships/image"/><Relationship Id="rId2" Target="../media/image3.jpeg" Type="http://schemas.openxmlformats.org/officeDocument/2006/relationships/image"/><Relationship Id="rId1" Target="../slideMasters/slideMaster4.xml" Type="http://schemas.openxmlformats.org/officeDocument/2006/relationships/slideMaster"/></Relationships>
</file>

<file path=ppt/slideLayouts/_rels/slideLayout55.xml.rels><?xml version="1.0" encoding="UTF-8" standalone="yes" ?><Relationships xmlns="http://schemas.openxmlformats.org/package/2006/relationships"><Relationship Id="rId3" Target="../media/image5.jpeg" Type="http://schemas.openxmlformats.org/officeDocument/2006/relationships/image"/><Relationship Id="rId2" Target="../media/image3.jpeg" Type="http://schemas.openxmlformats.org/officeDocument/2006/relationships/image"/><Relationship Id="rId1" Target="../slideMasters/slideMaster4.xml" Type="http://schemas.openxmlformats.org/officeDocument/2006/relationships/slideMaster"/></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arget="../media/image5.jpeg" Type="http://schemas.openxmlformats.org/officeDocument/2006/relationships/image"/><Relationship Id="rId2" Target="../media/image3.jpeg" Type="http://schemas.openxmlformats.org/officeDocument/2006/relationships/image"/><Relationship Id="rId1" Target="../slideMasters/slideMaster5.xml" Type="http://schemas.openxmlformats.org/officeDocument/2006/relationships/slideMaster"/></Relationships>
</file>

<file path=ppt/slideLayouts/_rels/slideLayout69.xml.rels><?xml version="1.0" encoding="UTF-8" standalone="yes" ?><Relationships xmlns="http://schemas.openxmlformats.org/package/2006/relationships"><Relationship Id="rId3" Target="../media/image5.jpeg" Type="http://schemas.openxmlformats.org/officeDocument/2006/relationships/image"/><Relationship Id="rId2" Target="../media/image3.jpeg" Type="http://schemas.openxmlformats.org/officeDocument/2006/relationships/image"/><Relationship Id="rId1" Target="../slideMasters/slideMaster5.xml" Type="http://schemas.openxmlformats.org/officeDocument/2006/relationships/slideMaster"/></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arget="../media/image5.jpeg" Type="http://schemas.openxmlformats.org/officeDocument/2006/relationships/image"/><Relationship Id="rId2" Target="../media/image3.jpeg" Type="http://schemas.openxmlformats.org/officeDocument/2006/relationships/image"/><Relationship Id="rId1" Target="../slideMasters/slideMaster6.xml" Type="http://schemas.openxmlformats.org/officeDocument/2006/relationships/slideMaster"/></Relationships>
</file>

<file path=ppt/slideLayouts/_rels/slideLayout83.xml.rels><?xml version="1.0" encoding="UTF-8" standalone="yes" ?><Relationships xmlns="http://schemas.openxmlformats.org/package/2006/relationships"><Relationship Id="rId3" Target="../media/image5.jpeg" Type="http://schemas.openxmlformats.org/officeDocument/2006/relationships/image"/><Relationship Id="rId2" Target="../media/image3.jpeg" Type="http://schemas.openxmlformats.org/officeDocument/2006/relationships/image"/><Relationship Id="rId1" Target="../slideMasters/slideMaster6.xml" Type="http://schemas.openxmlformats.org/officeDocument/2006/relationships/slideMaster"/></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arget="../media/image5.jpeg" Type="http://schemas.openxmlformats.org/officeDocument/2006/relationships/image"/><Relationship Id="rId2" Target="../media/image3.jpeg" Type="http://schemas.openxmlformats.org/officeDocument/2006/relationships/image"/><Relationship Id="rId1" Target="../slideMasters/slideMaster7.xml" Type="http://schemas.openxmlformats.org/officeDocument/2006/relationships/slideMaster"/></Relationships>
</file>

<file path=ppt/slideLayouts/_rels/slideLayout97.xml.rels><?xml version="1.0" encoding="UTF-8" standalone="yes" ?><Relationships xmlns="http://schemas.openxmlformats.org/package/2006/relationships"><Relationship Id="rId3" Target="../media/image5.jpeg" Type="http://schemas.openxmlformats.org/officeDocument/2006/relationships/image"/><Relationship Id="rId2" Target="../media/image3.jpeg" Type="http://schemas.openxmlformats.org/officeDocument/2006/relationships/image"/><Relationship Id="rId1" Target="../slideMasters/slideMaster7.xml" Type="http://schemas.openxmlformats.org/officeDocument/2006/relationships/slideMaster"/></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p:nvSpPr>
        <p:spPr>
          <a:xfrm>
            <a:off x="0" y="3832235"/>
            <a:ext cx="12192000" cy="30257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816351"/>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pic>
        <p:nvPicPr>
          <p:cNvPr id="146" name="Elemento grafico 145">
            <a:extLst>
              <a:ext uri="{FF2B5EF4-FFF2-40B4-BE49-F238E27FC236}">
                <a16:creationId xmlns:a16="http://schemas.microsoft.com/office/drawing/2014/main" id="{2BD76D94-92BF-41E6-88CA-870C65A2BA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854" y="1625964"/>
            <a:ext cx="2539317" cy="1944000"/>
          </a:xfrm>
          <a:prstGeom prst="rect">
            <a:avLst/>
          </a:prstGeom>
        </p:spPr>
      </p:pic>
    </p:spTree>
    <p:extLst>
      <p:ext uri="{BB962C8B-B14F-4D97-AF65-F5344CB8AC3E}">
        <p14:creationId xmlns:p14="http://schemas.microsoft.com/office/powerpoint/2010/main" val="4178490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2_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p:nvSpPr>
        <p:spPr>
          <a:xfrm>
            <a:off x="0" y="10"/>
            <a:ext cx="12192000" cy="21947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3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olo e contenuto (con numero)">
    <p:spTree>
      <p:nvGrpSpPr>
        <p:cNvPr id="1" name=""/>
        <p:cNvGrpSpPr/>
        <p:nvPr/>
      </p:nvGrpSpPr>
      <p:grpSpPr>
        <a:xfrm>
          <a:off x="0" y="0"/>
          <a:ext cx="0" cy="0"/>
          <a:chOff x="0" y="0"/>
          <a:chExt cx="0" cy="0"/>
        </a:xfrm>
      </p:grpSpPr>
      <p:sp>
        <p:nvSpPr>
          <p:cNvPr id="253" name="Rettangolo 252"/>
          <p:cNvSpPr/>
          <p:nvPr/>
        </p:nvSpPr>
        <p:spPr>
          <a:xfrm>
            <a:off x="0" y="1"/>
            <a:ext cx="12192000" cy="126990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noProof="0"/>
          </a:p>
        </p:txBody>
      </p:sp>
      <p:sp>
        <p:nvSpPr>
          <p:cNvPr id="2" name="Titolo 1"/>
          <p:cNvSpPr>
            <a:spLocks noGrp="1"/>
          </p:cNvSpPr>
          <p:nvPr>
            <p:ph type="title" hasCustomPrompt="1"/>
          </p:nvPr>
        </p:nvSpPr>
        <p:spPr>
          <a:xfrm>
            <a:off x="772777" y="139176"/>
            <a:ext cx="11036380" cy="505811"/>
          </a:xfrm>
        </p:spPr>
        <p:txBody>
          <a:bodyPr/>
          <a:lstStyle/>
          <a:p>
            <a:r>
              <a:rPr lang="it-IT"/>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126163"/>
            <a:ext cx="12192000" cy="73183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1089904"/>
            <a:ext cx="12048863" cy="180000"/>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5" name="Segnaposto testo 4">
            <a:extLst>
              <a:ext uri="{FF2B5EF4-FFF2-40B4-BE49-F238E27FC236}">
                <a16:creationId xmlns:a16="http://schemas.microsoft.com/office/drawing/2014/main" id="{1F61ACF0-39FB-4075-80CA-B53EA116F784}"/>
              </a:ext>
            </a:extLst>
          </p:cNvPr>
          <p:cNvSpPr>
            <a:spLocks noGrp="1"/>
          </p:cNvSpPr>
          <p:nvPr>
            <p:ph type="body" sz="quarter" idx="10" hasCustomPrompt="1"/>
          </p:nvPr>
        </p:nvSpPr>
        <p:spPr>
          <a:xfrm>
            <a:off x="367736" y="644988"/>
            <a:ext cx="11441425" cy="40268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noProof="0" err="1"/>
              <a:t>Sottotitolo</a:t>
            </a:r>
            <a:endParaRPr lang="en-GB" noProof="0"/>
          </a:p>
        </p:txBody>
      </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71384" y="6402091"/>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75288" y="6322804"/>
            <a:ext cx="4346286" cy="338554"/>
          </a:xfrm>
          <a:prstGeom prst="rect">
            <a:avLst/>
          </a:prstGeom>
          <a:noFill/>
        </p:spPr>
        <p:txBody>
          <a:bodyPr wrap="square" rtlCol="0">
            <a:spAutoFit/>
          </a:bodyPr>
          <a:lstStyle/>
          <a:p>
            <a:r>
              <a:rPr lang="it-IT" sz="1600" b="0">
                <a:solidFill>
                  <a:schemeClr val="bg1"/>
                </a:solidFill>
                <a:latin typeface="+mj-lt"/>
              </a:rPr>
              <a:t>NOME COGNOME</a:t>
            </a:r>
            <a:endParaRPr lang="it-IT" sz="1600" b="0">
              <a:solidFill>
                <a:schemeClr val="bg1"/>
              </a:solidFill>
            </a:endParaRPr>
          </a:p>
        </p:txBody>
      </p:sp>
      <p:sp>
        <p:nvSpPr>
          <p:cNvPr id="254" name="Segnaposto numero diapositiva 2">
            <a:extLst>
              <a:ext uri="{FF2B5EF4-FFF2-40B4-BE49-F238E27FC236}">
                <a16:creationId xmlns:a16="http://schemas.microsoft.com/office/drawing/2014/main" id="{374C5D19-755B-45E1-AED0-9D0A7ED9D410}"/>
              </a:ext>
            </a:extLst>
          </p:cNvPr>
          <p:cNvSpPr>
            <a:spLocks noGrp="1"/>
          </p:cNvSpPr>
          <p:nvPr>
            <p:ph type="sldNum" sz="quarter" idx="12"/>
          </p:nvPr>
        </p:nvSpPr>
        <p:spPr>
          <a:xfrm>
            <a:off x="304227" y="84880"/>
            <a:ext cx="707441" cy="505811"/>
          </a:xfrm>
        </p:spPr>
        <p:txBody>
          <a:bodyPr/>
          <a:lstStyle>
            <a:lvl1pPr algn="l">
              <a:defRPr lang="it-IT" sz="2200" b="1" kern="1200" smtClean="0">
                <a:solidFill>
                  <a:schemeClr val="bg2"/>
                </a:solidFill>
                <a:latin typeface="+mj-lt"/>
                <a:ea typeface="+mn-ea"/>
                <a:cs typeface="Arial"/>
              </a:defRPr>
            </a:lvl1pPr>
          </a:lstStyle>
          <a:p>
            <a:fld id="{062CC5B9-BD11-4090-982C-6B0ABD7F3D46}" type="slidenum">
              <a:rPr lang="it-IT" smtClean="0"/>
              <a:pPr/>
              <a:t>‹#›</a:t>
            </a:fld>
            <a:endParaRPr lang="it-IT"/>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olo e contenuto (con numero)">
    <p:spTree>
      <p:nvGrpSpPr>
        <p:cNvPr id="1" name=""/>
        <p:cNvGrpSpPr/>
        <p:nvPr/>
      </p:nvGrpSpPr>
      <p:grpSpPr>
        <a:xfrm>
          <a:off x="0" y="0"/>
          <a:ext cx="0" cy="0"/>
          <a:chOff x="0" y="0"/>
          <a:chExt cx="0" cy="0"/>
        </a:xfrm>
      </p:grpSpPr>
      <p:sp>
        <p:nvSpPr>
          <p:cNvPr id="253" name="Rettangolo 252"/>
          <p:cNvSpPr/>
          <p:nvPr/>
        </p:nvSpPr>
        <p:spPr>
          <a:xfrm>
            <a:off x="-7552" y="10035"/>
            <a:ext cx="12192000" cy="1269904"/>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noProof="0"/>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126163"/>
            <a:ext cx="12192000" cy="73183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1089904"/>
            <a:ext cx="12048863" cy="180000"/>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71384" y="6402091"/>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75288" y="6322804"/>
            <a:ext cx="4346286" cy="338554"/>
          </a:xfrm>
          <a:prstGeom prst="rect">
            <a:avLst/>
          </a:prstGeom>
          <a:noFill/>
        </p:spPr>
        <p:txBody>
          <a:bodyPr wrap="square" rtlCol="0">
            <a:spAutoFit/>
          </a:bodyPr>
          <a:lstStyle/>
          <a:p>
            <a:r>
              <a:rPr lang="it-IT" sz="1600" b="0">
                <a:solidFill>
                  <a:schemeClr val="bg1"/>
                </a:solidFill>
                <a:latin typeface="+mj-lt"/>
              </a:rPr>
              <a:t>NOME COGNOME</a:t>
            </a:r>
            <a:endParaRPr lang="it-IT" sz="1600" b="0">
              <a:solidFill>
                <a:schemeClr val="bg1"/>
              </a:solidFill>
            </a:endParaRPr>
          </a:p>
        </p:txBody>
      </p:sp>
      <p:sp>
        <p:nvSpPr>
          <p:cNvPr id="131" name="Titolo 1">
            <a:extLst>
              <a:ext uri="{FF2B5EF4-FFF2-40B4-BE49-F238E27FC236}">
                <a16:creationId xmlns:a16="http://schemas.microsoft.com/office/drawing/2014/main" id="{F516416B-68EF-463A-9AAB-D53CE65C522C}"/>
              </a:ext>
            </a:extLst>
          </p:cNvPr>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255" name="Segnaposto testo 4">
            <a:extLst>
              <a:ext uri="{FF2B5EF4-FFF2-40B4-BE49-F238E27FC236}">
                <a16:creationId xmlns:a16="http://schemas.microsoft.com/office/drawing/2014/main" id="{C3A67EC8-9891-4647-9F91-7C83DBB811BB}"/>
              </a:ext>
            </a:extLst>
          </p:cNvPr>
          <p:cNvSpPr>
            <a:spLocks noGrp="1"/>
          </p:cNvSpPr>
          <p:nvPr>
            <p:ph type="body" sz="quarter" idx="10" hasCustomPrompt="1"/>
          </p:nvPr>
        </p:nvSpPr>
        <p:spPr>
          <a:xfrm>
            <a:off x="367737" y="590124"/>
            <a:ext cx="10506414" cy="402687"/>
          </a:xfrm>
        </p:spPr>
        <p:txBody>
          <a:bodyPr>
            <a:noAutofit/>
          </a:bodyPr>
          <a:lstStyle>
            <a:lvl1pPr>
              <a:defRPr sz="2400" cap="all" baseline="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noProof="0" err="1"/>
              <a:t>Sottotitolo</a:t>
            </a:r>
            <a:endParaRPr lang="en-GB" noProof="0"/>
          </a:p>
        </p:txBody>
      </p:sp>
      <p:sp>
        <p:nvSpPr>
          <p:cNvPr id="257" name="Segnaposto numero diapositiva 3">
            <a:extLst>
              <a:ext uri="{FF2B5EF4-FFF2-40B4-BE49-F238E27FC236}">
                <a16:creationId xmlns:a16="http://schemas.microsoft.com/office/drawing/2014/main" id="{7414F66A-791B-4DDB-8A47-1C5C76E80832}"/>
              </a:ext>
            </a:extLst>
          </p:cNvPr>
          <p:cNvSpPr>
            <a:spLocks noGrp="1"/>
          </p:cNvSpPr>
          <p:nvPr>
            <p:ph type="sldNum" sz="quarter" idx="11"/>
          </p:nvPr>
        </p:nvSpPr>
        <p:spPr>
          <a:xfrm>
            <a:off x="10897900" y="102599"/>
            <a:ext cx="966595" cy="908500"/>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Ringraziamenti e conclusione">
    <p:bg>
      <p:bgRef idx="1001">
        <a:schemeClr val="bg2"/>
      </p:bgRef>
    </p:bg>
    <p:spTree>
      <p:nvGrpSpPr>
        <p:cNvPr id="1" name=""/>
        <p:cNvGrpSpPr/>
        <p:nvPr/>
      </p:nvGrpSpPr>
      <p:grpSpPr>
        <a:xfrm>
          <a:off x="0" y="0"/>
          <a:ext cx="0" cy="0"/>
          <a:chOff x="0" y="0"/>
          <a:chExt cx="0" cy="0"/>
        </a:xfrm>
      </p:grpSpPr>
      <p:sp>
        <p:nvSpPr>
          <p:cNvPr id="8" name="Segnaposto testo 7">
            <a:extLst>
              <a:ext uri="{FF2B5EF4-FFF2-40B4-BE49-F238E27FC236}">
                <a16:creationId xmlns:a16="http://schemas.microsoft.com/office/drawing/2014/main" id="{0177E66F-3533-4D5C-A45B-6F997023CF85}"/>
              </a:ext>
            </a:extLst>
          </p:cNvPr>
          <p:cNvSpPr>
            <a:spLocks noGrp="1"/>
          </p:cNvSpPr>
          <p:nvPr>
            <p:ph type="body" sz="quarter" idx="10"/>
          </p:nvPr>
        </p:nvSpPr>
        <p:spPr>
          <a:xfrm>
            <a:off x="7" y="1828800"/>
            <a:ext cx="12191999" cy="3124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grpSp>
        <p:nvGrpSpPr>
          <p:cNvPr id="9" name="Gruppo 8">
            <a:extLst>
              <a:ext uri="{FF2B5EF4-FFF2-40B4-BE49-F238E27FC236}">
                <a16:creationId xmlns:a16="http://schemas.microsoft.com/office/drawing/2014/main" id="{BD6829BE-49FB-420D-8C6D-110CAB860B3A}"/>
              </a:ext>
            </a:extLst>
          </p:cNvPr>
          <p:cNvGrpSpPr/>
          <p:nvPr/>
        </p:nvGrpSpPr>
        <p:grpSpPr>
          <a:xfrm>
            <a:off x="64017" y="-7373"/>
            <a:ext cx="12048863" cy="180000"/>
            <a:chOff x="1218340" y="275867"/>
            <a:chExt cx="17715122" cy="567843"/>
          </a:xfrm>
        </p:grpSpPr>
        <p:cxnSp>
          <p:nvCxnSpPr>
            <p:cNvPr id="10" name="Connettore 1 132">
              <a:extLst>
                <a:ext uri="{FF2B5EF4-FFF2-40B4-BE49-F238E27FC236}">
                  <a16:creationId xmlns:a16="http://schemas.microsoft.com/office/drawing/2014/main" id="{BF751207-2EF1-452E-B1A8-4A445C101F51}"/>
                </a:ext>
              </a:extLst>
            </p:cNvPr>
            <p:cNvCxnSpPr/>
            <p:nvPr/>
          </p:nvCxnSpPr>
          <p:spPr>
            <a:xfrm>
              <a:off x="121834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33">
              <a:extLst>
                <a:ext uri="{FF2B5EF4-FFF2-40B4-BE49-F238E27FC236}">
                  <a16:creationId xmlns:a16="http://schemas.microsoft.com/office/drawing/2014/main" id="{290275AE-1939-4689-BC63-3FCD8774EF0D}"/>
                </a:ext>
              </a:extLst>
            </p:cNvPr>
            <p:cNvCxnSpPr/>
            <p:nvPr/>
          </p:nvCxnSpPr>
          <p:spPr>
            <a:xfrm>
              <a:off x="136720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34">
              <a:extLst>
                <a:ext uri="{FF2B5EF4-FFF2-40B4-BE49-F238E27FC236}">
                  <a16:creationId xmlns:a16="http://schemas.microsoft.com/office/drawing/2014/main" id="{8E9D9269-63D6-4A77-B6C3-5ECC7596BE1D}"/>
                </a:ext>
              </a:extLst>
            </p:cNvPr>
            <p:cNvCxnSpPr/>
            <p:nvPr/>
          </p:nvCxnSpPr>
          <p:spPr>
            <a:xfrm>
              <a:off x="151607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35">
              <a:extLst>
                <a:ext uri="{FF2B5EF4-FFF2-40B4-BE49-F238E27FC236}">
                  <a16:creationId xmlns:a16="http://schemas.microsoft.com/office/drawing/2014/main" id="{42FCD547-B663-4A89-8D9F-7937F1F6C365}"/>
                </a:ext>
              </a:extLst>
            </p:cNvPr>
            <p:cNvCxnSpPr/>
            <p:nvPr/>
          </p:nvCxnSpPr>
          <p:spPr>
            <a:xfrm>
              <a:off x="166494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6">
              <a:extLst>
                <a:ext uri="{FF2B5EF4-FFF2-40B4-BE49-F238E27FC236}">
                  <a16:creationId xmlns:a16="http://schemas.microsoft.com/office/drawing/2014/main" id="{CED5813B-CF79-43C2-AE3C-6253FC893720}"/>
                </a:ext>
              </a:extLst>
            </p:cNvPr>
            <p:cNvCxnSpPr/>
            <p:nvPr/>
          </p:nvCxnSpPr>
          <p:spPr>
            <a:xfrm>
              <a:off x="181380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37">
              <a:extLst>
                <a:ext uri="{FF2B5EF4-FFF2-40B4-BE49-F238E27FC236}">
                  <a16:creationId xmlns:a16="http://schemas.microsoft.com/office/drawing/2014/main" id="{7FF1EEFE-1DCB-4495-B6A6-F158B28C4E0D}"/>
                </a:ext>
              </a:extLst>
            </p:cNvPr>
            <p:cNvCxnSpPr/>
            <p:nvPr/>
          </p:nvCxnSpPr>
          <p:spPr>
            <a:xfrm>
              <a:off x="196267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38">
              <a:extLst>
                <a:ext uri="{FF2B5EF4-FFF2-40B4-BE49-F238E27FC236}">
                  <a16:creationId xmlns:a16="http://schemas.microsoft.com/office/drawing/2014/main" id="{D49CE837-DCF3-4073-866A-E247DF046265}"/>
                </a:ext>
              </a:extLst>
            </p:cNvPr>
            <p:cNvCxnSpPr/>
            <p:nvPr/>
          </p:nvCxnSpPr>
          <p:spPr>
            <a:xfrm>
              <a:off x="211154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39">
              <a:extLst>
                <a:ext uri="{FF2B5EF4-FFF2-40B4-BE49-F238E27FC236}">
                  <a16:creationId xmlns:a16="http://schemas.microsoft.com/office/drawing/2014/main" id="{EBAE90C2-FD12-4D84-9F42-E3B1614DE1E7}"/>
                </a:ext>
              </a:extLst>
            </p:cNvPr>
            <p:cNvCxnSpPr/>
            <p:nvPr/>
          </p:nvCxnSpPr>
          <p:spPr>
            <a:xfrm>
              <a:off x="226040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40">
              <a:extLst>
                <a:ext uri="{FF2B5EF4-FFF2-40B4-BE49-F238E27FC236}">
                  <a16:creationId xmlns:a16="http://schemas.microsoft.com/office/drawing/2014/main" id="{35EF3951-38D5-4BED-B620-7EBD13C82C04}"/>
                </a:ext>
              </a:extLst>
            </p:cNvPr>
            <p:cNvCxnSpPr/>
            <p:nvPr/>
          </p:nvCxnSpPr>
          <p:spPr>
            <a:xfrm>
              <a:off x="240927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41">
              <a:extLst>
                <a:ext uri="{FF2B5EF4-FFF2-40B4-BE49-F238E27FC236}">
                  <a16:creationId xmlns:a16="http://schemas.microsoft.com/office/drawing/2014/main" id="{E67DFF29-51E5-4A5C-9856-F32AE3953CBF}"/>
                </a:ext>
              </a:extLst>
            </p:cNvPr>
            <p:cNvCxnSpPr/>
            <p:nvPr/>
          </p:nvCxnSpPr>
          <p:spPr>
            <a:xfrm>
              <a:off x="255814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42">
              <a:extLst>
                <a:ext uri="{FF2B5EF4-FFF2-40B4-BE49-F238E27FC236}">
                  <a16:creationId xmlns:a16="http://schemas.microsoft.com/office/drawing/2014/main" id="{4ABC7F93-A6C0-4323-9E86-07541C55A83B}"/>
                </a:ext>
              </a:extLst>
            </p:cNvPr>
            <p:cNvCxnSpPr/>
            <p:nvPr/>
          </p:nvCxnSpPr>
          <p:spPr>
            <a:xfrm>
              <a:off x="270701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143">
              <a:extLst>
                <a:ext uri="{FF2B5EF4-FFF2-40B4-BE49-F238E27FC236}">
                  <a16:creationId xmlns:a16="http://schemas.microsoft.com/office/drawing/2014/main" id="{0DF25A82-5CF4-4ABD-A9C7-B23AFCA9E5ED}"/>
                </a:ext>
              </a:extLst>
            </p:cNvPr>
            <p:cNvCxnSpPr/>
            <p:nvPr/>
          </p:nvCxnSpPr>
          <p:spPr>
            <a:xfrm>
              <a:off x="285587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144">
              <a:extLst>
                <a:ext uri="{FF2B5EF4-FFF2-40B4-BE49-F238E27FC236}">
                  <a16:creationId xmlns:a16="http://schemas.microsoft.com/office/drawing/2014/main" id="{BB4D9ED3-E5A6-4AB2-BBA2-AF4B6D7B3774}"/>
                </a:ext>
              </a:extLst>
            </p:cNvPr>
            <p:cNvCxnSpPr/>
            <p:nvPr/>
          </p:nvCxnSpPr>
          <p:spPr>
            <a:xfrm>
              <a:off x="300474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145">
              <a:extLst>
                <a:ext uri="{FF2B5EF4-FFF2-40B4-BE49-F238E27FC236}">
                  <a16:creationId xmlns:a16="http://schemas.microsoft.com/office/drawing/2014/main" id="{5FC8184A-5345-450E-A694-9C89C1854DDF}"/>
                </a:ext>
              </a:extLst>
            </p:cNvPr>
            <p:cNvCxnSpPr/>
            <p:nvPr/>
          </p:nvCxnSpPr>
          <p:spPr>
            <a:xfrm>
              <a:off x="315361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146">
              <a:extLst>
                <a:ext uri="{FF2B5EF4-FFF2-40B4-BE49-F238E27FC236}">
                  <a16:creationId xmlns:a16="http://schemas.microsoft.com/office/drawing/2014/main" id="{F6BBBA9A-3396-4F46-998F-84819B36F91C}"/>
                </a:ext>
              </a:extLst>
            </p:cNvPr>
            <p:cNvCxnSpPr/>
            <p:nvPr/>
          </p:nvCxnSpPr>
          <p:spPr>
            <a:xfrm>
              <a:off x="330247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147">
              <a:extLst>
                <a:ext uri="{FF2B5EF4-FFF2-40B4-BE49-F238E27FC236}">
                  <a16:creationId xmlns:a16="http://schemas.microsoft.com/office/drawing/2014/main" id="{C2E78826-3C00-430B-B947-5E3AD5E0AD69}"/>
                </a:ext>
              </a:extLst>
            </p:cNvPr>
            <p:cNvCxnSpPr/>
            <p:nvPr/>
          </p:nvCxnSpPr>
          <p:spPr>
            <a:xfrm>
              <a:off x="345134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148">
              <a:extLst>
                <a:ext uri="{FF2B5EF4-FFF2-40B4-BE49-F238E27FC236}">
                  <a16:creationId xmlns:a16="http://schemas.microsoft.com/office/drawing/2014/main" id="{F69FEFA1-FEA2-43FC-A192-7BA8F054E076}"/>
                </a:ext>
              </a:extLst>
            </p:cNvPr>
            <p:cNvCxnSpPr/>
            <p:nvPr/>
          </p:nvCxnSpPr>
          <p:spPr>
            <a:xfrm>
              <a:off x="360021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149">
              <a:extLst>
                <a:ext uri="{FF2B5EF4-FFF2-40B4-BE49-F238E27FC236}">
                  <a16:creationId xmlns:a16="http://schemas.microsoft.com/office/drawing/2014/main" id="{19F7C87B-3805-4069-A47B-6AD3B893F997}"/>
                </a:ext>
              </a:extLst>
            </p:cNvPr>
            <p:cNvCxnSpPr/>
            <p:nvPr/>
          </p:nvCxnSpPr>
          <p:spPr>
            <a:xfrm>
              <a:off x="374907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150">
              <a:extLst>
                <a:ext uri="{FF2B5EF4-FFF2-40B4-BE49-F238E27FC236}">
                  <a16:creationId xmlns:a16="http://schemas.microsoft.com/office/drawing/2014/main" id="{483FD062-6690-46ED-81C6-00DC381C51B7}"/>
                </a:ext>
              </a:extLst>
            </p:cNvPr>
            <p:cNvCxnSpPr/>
            <p:nvPr/>
          </p:nvCxnSpPr>
          <p:spPr>
            <a:xfrm>
              <a:off x="389794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151">
              <a:extLst>
                <a:ext uri="{FF2B5EF4-FFF2-40B4-BE49-F238E27FC236}">
                  <a16:creationId xmlns:a16="http://schemas.microsoft.com/office/drawing/2014/main" id="{D1B604A1-1856-40C9-A54E-F21DF614AB2B}"/>
                </a:ext>
              </a:extLst>
            </p:cNvPr>
            <p:cNvCxnSpPr/>
            <p:nvPr/>
          </p:nvCxnSpPr>
          <p:spPr>
            <a:xfrm>
              <a:off x="404681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152">
              <a:extLst>
                <a:ext uri="{FF2B5EF4-FFF2-40B4-BE49-F238E27FC236}">
                  <a16:creationId xmlns:a16="http://schemas.microsoft.com/office/drawing/2014/main" id="{4A6E5DDD-DEC1-438A-890E-010A111E8EBC}"/>
                </a:ext>
              </a:extLst>
            </p:cNvPr>
            <p:cNvCxnSpPr/>
            <p:nvPr/>
          </p:nvCxnSpPr>
          <p:spPr>
            <a:xfrm>
              <a:off x="419568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153">
              <a:extLst>
                <a:ext uri="{FF2B5EF4-FFF2-40B4-BE49-F238E27FC236}">
                  <a16:creationId xmlns:a16="http://schemas.microsoft.com/office/drawing/2014/main" id="{06226093-C3E4-4806-81B1-86F54E7A4837}"/>
                </a:ext>
              </a:extLst>
            </p:cNvPr>
            <p:cNvCxnSpPr/>
            <p:nvPr/>
          </p:nvCxnSpPr>
          <p:spPr>
            <a:xfrm>
              <a:off x="434454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154">
              <a:extLst>
                <a:ext uri="{FF2B5EF4-FFF2-40B4-BE49-F238E27FC236}">
                  <a16:creationId xmlns:a16="http://schemas.microsoft.com/office/drawing/2014/main" id="{53BA5AD2-0E7F-4119-B1FC-F92D1ECBD39F}"/>
                </a:ext>
              </a:extLst>
            </p:cNvPr>
            <p:cNvCxnSpPr/>
            <p:nvPr/>
          </p:nvCxnSpPr>
          <p:spPr>
            <a:xfrm>
              <a:off x="449341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155">
              <a:extLst>
                <a:ext uri="{FF2B5EF4-FFF2-40B4-BE49-F238E27FC236}">
                  <a16:creationId xmlns:a16="http://schemas.microsoft.com/office/drawing/2014/main" id="{0F668D36-0F74-4B1D-B3C8-4879937E5137}"/>
                </a:ext>
              </a:extLst>
            </p:cNvPr>
            <p:cNvCxnSpPr/>
            <p:nvPr/>
          </p:nvCxnSpPr>
          <p:spPr>
            <a:xfrm>
              <a:off x="464228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156">
              <a:extLst>
                <a:ext uri="{FF2B5EF4-FFF2-40B4-BE49-F238E27FC236}">
                  <a16:creationId xmlns:a16="http://schemas.microsoft.com/office/drawing/2014/main" id="{C484F837-C977-4E95-A688-333FC2EE58B5}"/>
                </a:ext>
              </a:extLst>
            </p:cNvPr>
            <p:cNvCxnSpPr/>
            <p:nvPr/>
          </p:nvCxnSpPr>
          <p:spPr>
            <a:xfrm>
              <a:off x="479114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157">
              <a:extLst>
                <a:ext uri="{FF2B5EF4-FFF2-40B4-BE49-F238E27FC236}">
                  <a16:creationId xmlns:a16="http://schemas.microsoft.com/office/drawing/2014/main" id="{72641697-8E9A-48B4-BDF9-0FA5F3F02BB7}"/>
                </a:ext>
              </a:extLst>
            </p:cNvPr>
            <p:cNvCxnSpPr/>
            <p:nvPr/>
          </p:nvCxnSpPr>
          <p:spPr>
            <a:xfrm>
              <a:off x="494001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158">
              <a:extLst>
                <a:ext uri="{FF2B5EF4-FFF2-40B4-BE49-F238E27FC236}">
                  <a16:creationId xmlns:a16="http://schemas.microsoft.com/office/drawing/2014/main" id="{59EBD2CD-28FC-462A-A2FB-D45C58064701}"/>
                </a:ext>
              </a:extLst>
            </p:cNvPr>
            <p:cNvCxnSpPr/>
            <p:nvPr/>
          </p:nvCxnSpPr>
          <p:spPr>
            <a:xfrm>
              <a:off x="508888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159">
              <a:extLst>
                <a:ext uri="{FF2B5EF4-FFF2-40B4-BE49-F238E27FC236}">
                  <a16:creationId xmlns:a16="http://schemas.microsoft.com/office/drawing/2014/main" id="{8E69D5ED-0D40-4B1E-9982-7CB96405623D}"/>
                </a:ext>
              </a:extLst>
            </p:cNvPr>
            <p:cNvCxnSpPr/>
            <p:nvPr/>
          </p:nvCxnSpPr>
          <p:spPr>
            <a:xfrm>
              <a:off x="523774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160">
              <a:extLst>
                <a:ext uri="{FF2B5EF4-FFF2-40B4-BE49-F238E27FC236}">
                  <a16:creationId xmlns:a16="http://schemas.microsoft.com/office/drawing/2014/main" id="{8F037DBE-CCBC-464C-8991-B5B1FD526D87}"/>
                </a:ext>
              </a:extLst>
            </p:cNvPr>
            <p:cNvCxnSpPr/>
            <p:nvPr/>
          </p:nvCxnSpPr>
          <p:spPr>
            <a:xfrm>
              <a:off x="538661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161">
              <a:extLst>
                <a:ext uri="{FF2B5EF4-FFF2-40B4-BE49-F238E27FC236}">
                  <a16:creationId xmlns:a16="http://schemas.microsoft.com/office/drawing/2014/main" id="{C35341B1-A605-4CC0-BCA4-2507BFAFBA08}"/>
                </a:ext>
              </a:extLst>
            </p:cNvPr>
            <p:cNvCxnSpPr/>
            <p:nvPr/>
          </p:nvCxnSpPr>
          <p:spPr>
            <a:xfrm>
              <a:off x="553548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162">
              <a:extLst>
                <a:ext uri="{FF2B5EF4-FFF2-40B4-BE49-F238E27FC236}">
                  <a16:creationId xmlns:a16="http://schemas.microsoft.com/office/drawing/2014/main" id="{0A3E3A3D-CA4F-47AD-B379-1B98FD1A1F08}"/>
                </a:ext>
              </a:extLst>
            </p:cNvPr>
            <p:cNvCxnSpPr/>
            <p:nvPr/>
          </p:nvCxnSpPr>
          <p:spPr>
            <a:xfrm>
              <a:off x="568435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163">
              <a:extLst>
                <a:ext uri="{FF2B5EF4-FFF2-40B4-BE49-F238E27FC236}">
                  <a16:creationId xmlns:a16="http://schemas.microsoft.com/office/drawing/2014/main" id="{2A8A48DA-6ED9-4417-92FF-80A8DAE8D456}"/>
                </a:ext>
              </a:extLst>
            </p:cNvPr>
            <p:cNvCxnSpPr/>
            <p:nvPr/>
          </p:nvCxnSpPr>
          <p:spPr>
            <a:xfrm>
              <a:off x="583321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164">
              <a:extLst>
                <a:ext uri="{FF2B5EF4-FFF2-40B4-BE49-F238E27FC236}">
                  <a16:creationId xmlns:a16="http://schemas.microsoft.com/office/drawing/2014/main" id="{65D04C2C-6C7A-4536-972C-98766CE7079C}"/>
                </a:ext>
              </a:extLst>
            </p:cNvPr>
            <p:cNvCxnSpPr/>
            <p:nvPr/>
          </p:nvCxnSpPr>
          <p:spPr>
            <a:xfrm>
              <a:off x="598208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165">
              <a:extLst>
                <a:ext uri="{FF2B5EF4-FFF2-40B4-BE49-F238E27FC236}">
                  <a16:creationId xmlns:a16="http://schemas.microsoft.com/office/drawing/2014/main" id="{83B7A64A-5BE8-4F49-A5F0-7CF7D78F5B66}"/>
                </a:ext>
              </a:extLst>
            </p:cNvPr>
            <p:cNvCxnSpPr/>
            <p:nvPr/>
          </p:nvCxnSpPr>
          <p:spPr>
            <a:xfrm>
              <a:off x="613095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166">
              <a:extLst>
                <a:ext uri="{FF2B5EF4-FFF2-40B4-BE49-F238E27FC236}">
                  <a16:creationId xmlns:a16="http://schemas.microsoft.com/office/drawing/2014/main" id="{9522F271-5CA4-4C09-AD53-3669D5C3EA54}"/>
                </a:ext>
              </a:extLst>
            </p:cNvPr>
            <p:cNvCxnSpPr/>
            <p:nvPr/>
          </p:nvCxnSpPr>
          <p:spPr>
            <a:xfrm>
              <a:off x="627981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167">
              <a:extLst>
                <a:ext uri="{FF2B5EF4-FFF2-40B4-BE49-F238E27FC236}">
                  <a16:creationId xmlns:a16="http://schemas.microsoft.com/office/drawing/2014/main" id="{C504FF86-90B2-4DBC-A8BC-D20B4F2BE2A0}"/>
                </a:ext>
              </a:extLst>
            </p:cNvPr>
            <p:cNvCxnSpPr/>
            <p:nvPr/>
          </p:nvCxnSpPr>
          <p:spPr>
            <a:xfrm>
              <a:off x="642868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168">
              <a:extLst>
                <a:ext uri="{FF2B5EF4-FFF2-40B4-BE49-F238E27FC236}">
                  <a16:creationId xmlns:a16="http://schemas.microsoft.com/office/drawing/2014/main" id="{D9D34C7D-1E08-4427-A778-4658B07E38A5}"/>
                </a:ext>
              </a:extLst>
            </p:cNvPr>
            <p:cNvCxnSpPr/>
            <p:nvPr/>
          </p:nvCxnSpPr>
          <p:spPr>
            <a:xfrm>
              <a:off x="657755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169">
              <a:extLst>
                <a:ext uri="{FF2B5EF4-FFF2-40B4-BE49-F238E27FC236}">
                  <a16:creationId xmlns:a16="http://schemas.microsoft.com/office/drawing/2014/main" id="{CAE6BE77-AC32-4AE6-998F-3D0D823DA81C}"/>
                </a:ext>
              </a:extLst>
            </p:cNvPr>
            <p:cNvCxnSpPr/>
            <p:nvPr/>
          </p:nvCxnSpPr>
          <p:spPr>
            <a:xfrm>
              <a:off x="672641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170">
              <a:extLst>
                <a:ext uri="{FF2B5EF4-FFF2-40B4-BE49-F238E27FC236}">
                  <a16:creationId xmlns:a16="http://schemas.microsoft.com/office/drawing/2014/main" id="{FD444893-9CB5-47B9-B562-FF592C064F45}"/>
                </a:ext>
              </a:extLst>
            </p:cNvPr>
            <p:cNvCxnSpPr/>
            <p:nvPr/>
          </p:nvCxnSpPr>
          <p:spPr>
            <a:xfrm>
              <a:off x="687528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171">
              <a:extLst>
                <a:ext uri="{FF2B5EF4-FFF2-40B4-BE49-F238E27FC236}">
                  <a16:creationId xmlns:a16="http://schemas.microsoft.com/office/drawing/2014/main" id="{B28717F4-5A0E-4504-BE17-0AB576C9BF10}"/>
                </a:ext>
              </a:extLst>
            </p:cNvPr>
            <p:cNvCxnSpPr/>
            <p:nvPr/>
          </p:nvCxnSpPr>
          <p:spPr>
            <a:xfrm>
              <a:off x="702415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172">
              <a:extLst>
                <a:ext uri="{FF2B5EF4-FFF2-40B4-BE49-F238E27FC236}">
                  <a16:creationId xmlns:a16="http://schemas.microsoft.com/office/drawing/2014/main" id="{C17368AD-9463-4F39-AC1D-3BC3678359F2}"/>
                </a:ext>
              </a:extLst>
            </p:cNvPr>
            <p:cNvCxnSpPr/>
            <p:nvPr/>
          </p:nvCxnSpPr>
          <p:spPr>
            <a:xfrm>
              <a:off x="717302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173">
              <a:extLst>
                <a:ext uri="{FF2B5EF4-FFF2-40B4-BE49-F238E27FC236}">
                  <a16:creationId xmlns:a16="http://schemas.microsoft.com/office/drawing/2014/main" id="{81592F11-9579-4A18-B365-87F4C4826A39}"/>
                </a:ext>
              </a:extLst>
            </p:cNvPr>
            <p:cNvCxnSpPr/>
            <p:nvPr/>
          </p:nvCxnSpPr>
          <p:spPr>
            <a:xfrm>
              <a:off x="732188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174">
              <a:extLst>
                <a:ext uri="{FF2B5EF4-FFF2-40B4-BE49-F238E27FC236}">
                  <a16:creationId xmlns:a16="http://schemas.microsoft.com/office/drawing/2014/main" id="{1190C5AD-D2DF-46EF-A42F-4D25A5E6B667}"/>
                </a:ext>
              </a:extLst>
            </p:cNvPr>
            <p:cNvCxnSpPr/>
            <p:nvPr/>
          </p:nvCxnSpPr>
          <p:spPr>
            <a:xfrm>
              <a:off x="747075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175">
              <a:extLst>
                <a:ext uri="{FF2B5EF4-FFF2-40B4-BE49-F238E27FC236}">
                  <a16:creationId xmlns:a16="http://schemas.microsoft.com/office/drawing/2014/main" id="{574185A9-7809-4249-AA68-836407A0E3C3}"/>
                </a:ext>
              </a:extLst>
            </p:cNvPr>
            <p:cNvCxnSpPr/>
            <p:nvPr/>
          </p:nvCxnSpPr>
          <p:spPr>
            <a:xfrm>
              <a:off x="761962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176">
              <a:extLst>
                <a:ext uri="{FF2B5EF4-FFF2-40B4-BE49-F238E27FC236}">
                  <a16:creationId xmlns:a16="http://schemas.microsoft.com/office/drawing/2014/main" id="{9FE6319E-A6D6-4CE1-AA7D-892C57BE1259}"/>
                </a:ext>
              </a:extLst>
            </p:cNvPr>
            <p:cNvCxnSpPr/>
            <p:nvPr/>
          </p:nvCxnSpPr>
          <p:spPr>
            <a:xfrm>
              <a:off x="776848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177">
              <a:extLst>
                <a:ext uri="{FF2B5EF4-FFF2-40B4-BE49-F238E27FC236}">
                  <a16:creationId xmlns:a16="http://schemas.microsoft.com/office/drawing/2014/main" id="{FF6B42FF-3B0C-45B9-940F-81E548264D41}"/>
                </a:ext>
              </a:extLst>
            </p:cNvPr>
            <p:cNvCxnSpPr/>
            <p:nvPr/>
          </p:nvCxnSpPr>
          <p:spPr>
            <a:xfrm>
              <a:off x="791735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178">
              <a:extLst>
                <a:ext uri="{FF2B5EF4-FFF2-40B4-BE49-F238E27FC236}">
                  <a16:creationId xmlns:a16="http://schemas.microsoft.com/office/drawing/2014/main" id="{F417CB7B-AD74-4FE2-BEC3-D3C6C1506334}"/>
                </a:ext>
              </a:extLst>
            </p:cNvPr>
            <p:cNvCxnSpPr/>
            <p:nvPr/>
          </p:nvCxnSpPr>
          <p:spPr>
            <a:xfrm>
              <a:off x="806622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179">
              <a:extLst>
                <a:ext uri="{FF2B5EF4-FFF2-40B4-BE49-F238E27FC236}">
                  <a16:creationId xmlns:a16="http://schemas.microsoft.com/office/drawing/2014/main" id="{8F8D13FB-05A8-41A1-9AC2-D59A259D74D0}"/>
                </a:ext>
              </a:extLst>
            </p:cNvPr>
            <p:cNvCxnSpPr/>
            <p:nvPr/>
          </p:nvCxnSpPr>
          <p:spPr>
            <a:xfrm>
              <a:off x="821508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180">
              <a:extLst>
                <a:ext uri="{FF2B5EF4-FFF2-40B4-BE49-F238E27FC236}">
                  <a16:creationId xmlns:a16="http://schemas.microsoft.com/office/drawing/2014/main" id="{6AE92612-D59E-4A80-9544-0113E1CB5CD2}"/>
                </a:ext>
              </a:extLst>
            </p:cNvPr>
            <p:cNvCxnSpPr/>
            <p:nvPr/>
          </p:nvCxnSpPr>
          <p:spPr>
            <a:xfrm>
              <a:off x="836395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181">
              <a:extLst>
                <a:ext uri="{FF2B5EF4-FFF2-40B4-BE49-F238E27FC236}">
                  <a16:creationId xmlns:a16="http://schemas.microsoft.com/office/drawing/2014/main" id="{BB38A622-E3BD-4D05-A0E0-12E4B32ED19E}"/>
                </a:ext>
              </a:extLst>
            </p:cNvPr>
            <p:cNvCxnSpPr/>
            <p:nvPr/>
          </p:nvCxnSpPr>
          <p:spPr>
            <a:xfrm>
              <a:off x="851282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182">
              <a:extLst>
                <a:ext uri="{FF2B5EF4-FFF2-40B4-BE49-F238E27FC236}">
                  <a16:creationId xmlns:a16="http://schemas.microsoft.com/office/drawing/2014/main" id="{52E5A0EB-6B82-403E-A9AE-45F352B78174}"/>
                </a:ext>
              </a:extLst>
            </p:cNvPr>
            <p:cNvCxnSpPr/>
            <p:nvPr/>
          </p:nvCxnSpPr>
          <p:spPr>
            <a:xfrm>
              <a:off x="866169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183">
              <a:extLst>
                <a:ext uri="{FF2B5EF4-FFF2-40B4-BE49-F238E27FC236}">
                  <a16:creationId xmlns:a16="http://schemas.microsoft.com/office/drawing/2014/main" id="{93CBB213-170D-4C4A-AA1F-3E4DA839B93F}"/>
                </a:ext>
              </a:extLst>
            </p:cNvPr>
            <p:cNvCxnSpPr/>
            <p:nvPr/>
          </p:nvCxnSpPr>
          <p:spPr>
            <a:xfrm>
              <a:off x="881055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184">
              <a:extLst>
                <a:ext uri="{FF2B5EF4-FFF2-40B4-BE49-F238E27FC236}">
                  <a16:creationId xmlns:a16="http://schemas.microsoft.com/office/drawing/2014/main" id="{E6C96F1D-CF16-4DB2-B441-8D15416C7162}"/>
                </a:ext>
              </a:extLst>
            </p:cNvPr>
            <p:cNvCxnSpPr/>
            <p:nvPr/>
          </p:nvCxnSpPr>
          <p:spPr>
            <a:xfrm>
              <a:off x="895942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185">
              <a:extLst>
                <a:ext uri="{FF2B5EF4-FFF2-40B4-BE49-F238E27FC236}">
                  <a16:creationId xmlns:a16="http://schemas.microsoft.com/office/drawing/2014/main" id="{D52881D6-398C-45DD-81DB-1522FA11FD65}"/>
                </a:ext>
              </a:extLst>
            </p:cNvPr>
            <p:cNvCxnSpPr/>
            <p:nvPr/>
          </p:nvCxnSpPr>
          <p:spPr>
            <a:xfrm>
              <a:off x="910829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186">
              <a:extLst>
                <a:ext uri="{FF2B5EF4-FFF2-40B4-BE49-F238E27FC236}">
                  <a16:creationId xmlns:a16="http://schemas.microsoft.com/office/drawing/2014/main" id="{CA12B3F4-A0A1-4B32-8F14-A6769688E4AF}"/>
                </a:ext>
              </a:extLst>
            </p:cNvPr>
            <p:cNvCxnSpPr/>
            <p:nvPr/>
          </p:nvCxnSpPr>
          <p:spPr>
            <a:xfrm>
              <a:off x="925715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187">
              <a:extLst>
                <a:ext uri="{FF2B5EF4-FFF2-40B4-BE49-F238E27FC236}">
                  <a16:creationId xmlns:a16="http://schemas.microsoft.com/office/drawing/2014/main" id="{55AAB01D-8D74-4963-A0B9-03439CB63C30}"/>
                </a:ext>
              </a:extLst>
            </p:cNvPr>
            <p:cNvCxnSpPr/>
            <p:nvPr/>
          </p:nvCxnSpPr>
          <p:spPr>
            <a:xfrm>
              <a:off x="940602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188">
              <a:extLst>
                <a:ext uri="{FF2B5EF4-FFF2-40B4-BE49-F238E27FC236}">
                  <a16:creationId xmlns:a16="http://schemas.microsoft.com/office/drawing/2014/main" id="{21207144-C359-43EA-BE3D-A970F1D9AEA1}"/>
                </a:ext>
              </a:extLst>
            </p:cNvPr>
            <p:cNvCxnSpPr/>
            <p:nvPr/>
          </p:nvCxnSpPr>
          <p:spPr>
            <a:xfrm>
              <a:off x="955489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189">
              <a:extLst>
                <a:ext uri="{FF2B5EF4-FFF2-40B4-BE49-F238E27FC236}">
                  <a16:creationId xmlns:a16="http://schemas.microsoft.com/office/drawing/2014/main" id="{874B2B3B-8898-4D1C-BBBD-9337A736A964}"/>
                </a:ext>
              </a:extLst>
            </p:cNvPr>
            <p:cNvCxnSpPr/>
            <p:nvPr/>
          </p:nvCxnSpPr>
          <p:spPr>
            <a:xfrm>
              <a:off x="970375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190">
              <a:extLst>
                <a:ext uri="{FF2B5EF4-FFF2-40B4-BE49-F238E27FC236}">
                  <a16:creationId xmlns:a16="http://schemas.microsoft.com/office/drawing/2014/main" id="{772D8BB1-EB3A-4785-AD11-BC0023D299B0}"/>
                </a:ext>
              </a:extLst>
            </p:cNvPr>
            <p:cNvCxnSpPr/>
            <p:nvPr/>
          </p:nvCxnSpPr>
          <p:spPr>
            <a:xfrm>
              <a:off x="985262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191">
              <a:extLst>
                <a:ext uri="{FF2B5EF4-FFF2-40B4-BE49-F238E27FC236}">
                  <a16:creationId xmlns:a16="http://schemas.microsoft.com/office/drawing/2014/main" id="{5750D3A1-CDB4-42A2-9320-D91FE4EC1A16}"/>
                </a:ext>
              </a:extLst>
            </p:cNvPr>
            <p:cNvCxnSpPr/>
            <p:nvPr/>
          </p:nvCxnSpPr>
          <p:spPr>
            <a:xfrm>
              <a:off x="1000149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192">
              <a:extLst>
                <a:ext uri="{FF2B5EF4-FFF2-40B4-BE49-F238E27FC236}">
                  <a16:creationId xmlns:a16="http://schemas.microsoft.com/office/drawing/2014/main" id="{F381161B-9084-4AD1-9E30-6DED3C66F129}"/>
                </a:ext>
              </a:extLst>
            </p:cNvPr>
            <p:cNvCxnSpPr/>
            <p:nvPr/>
          </p:nvCxnSpPr>
          <p:spPr>
            <a:xfrm>
              <a:off x="1015036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193">
              <a:extLst>
                <a:ext uri="{FF2B5EF4-FFF2-40B4-BE49-F238E27FC236}">
                  <a16:creationId xmlns:a16="http://schemas.microsoft.com/office/drawing/2014/main" id="{95576B63-63A1-4A33-8992-89AAEDAAB213}"/>
                </a:ext>
              </a:extLst>
            </p:cNvPr>
            <p:cNvCxnSpPr/>
            <p:nvPr/>
          </p:nvCxnSpPr>
          <p:spPr>
            <a:xfrm>
              <a:off x="1029922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194">
              <a:extLst>
                <a:ext uri="{FF2B5EF4-FFF2-40B4-BE49-F238E27FC236}">
                  <a16:creationId xmlns:a16="http://schemas.microsoft.com/office/drawing/2014/main" id="{5F86A06A-FB94-44B3-8368-67215975E9B3}"/>
                </a:ext>
              </a:extLst>
            </p:cNvPr>
            <p:cNvCxnSpPr/>
            <p:nvPr/>
          </p:nvCxnSpPr>
          <p:spPr>
            <a:xfrm>
              <a:off x="1044809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195">
              <a:extLst>
                <a:ext uri="{FF2B5EF4-FFF2-40B4-BE49-F238E27FC236}">
                  <a16:creationId xmlns:a16="http://schemas.microsoft.com/office/drawing/2014/main" id="{55343CE8-FFCE-4850-AFA9-EF8ECAA0BD97}"/>
                </a:ext>
              </a:extLst>
            </p:cNvPr>
            <p:cNvCxnSpPr/>
            <p:nvPr/>
          </p:nvCxnSpPr>
          <p:spPr>
            <a:xfrm>
              <a:off x="1059696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196">
              <a:extLst>
                <a:ext uri="{FF2B5EF4-FFF2-40B4-BE49-F238E27FC236}">
                  <a16:creationId xmlns:a16="http://schemas.microsoft.com/office/drawing/2014/main" id="{D3D891A4-85EB-483D-A62F-62B028FC7F04}"/>
                </a:ext>
              </a:extLst>
            </p:cNvPr>
            <p:cNvCxnSpPr/>
            <p:nvPr/>
          </p:nvCxnSpPr>
          <p:spPr>
            <a:xfrm>
              <a:off x="1074582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197">
              <a:extLst>
                <a:ext uri="{FF2B5EF4-FFF2-40B4-BE49-F238E27FC236}">
                  <a16:creationId xmlns:a16="http://schemas.microsoft.com/office/drawing/2014/main" id="{32A14F1D-3161-4A42-AB1A-80B4D0CD7D61}"/>
                </a:ext>
              </a:extLst>
            </p:cNvPr>
            <p:cNvCxnSpPr/>
            <p:nvPr/>
          </p:nvCxnSpPr>
          <p:spPr>
            <a:xfrm>
              <a:off x="1089469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198">
              <a:extLst>
                <a:ext uri="{FF2B5EF4-FFF2-40B4-BE49-F238E27FC236}">
                  <a16:creationId xmlns:a16="http://schemas.microsoft.com/office/drawing/2014/main" id="{6648D577-CE5D-41AA-8364-FC4CD5156B8C}"/>
                </a:ext>
              </a:extLst>
            </p:cNvPr>
            <p:cNvCxnSpPr/>
            <p:nvPr/>
          </p:nvCxnSpPr>
          <p:spPr>
            <a:xfrm>
              <a:off x="1104356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199">
              <a:extLst>
                <a:ext uri="{FF2B5EF4-FFF2-40B4-BE49-F238E27FC236}">
                  <a16:creationId xmlns:a16="http://schemas.microsoft.com/office/drawing/2014/main" id="{F94A2146-3DBF-4202-A31E-D0CD81296574}"/>
                </a:ext>
              </a:extLst>
            </p:cNvPr>
            <p:cNvCxnSpPr/>
            <p:nvPr/>
          </p:nvCxnSpPr>
          <p:spPr>
            <a:xfrm>
              <a:off x="1119242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200">
              <a:extLst>
                <a:ext uri="{FF2B5EF4-FFF2-40B4-BE49-F238E27FC236}">
                  <a16:creationId xmlns:a16="http://schemas.microsoft.com/office/drawing/2014/main" id="{EF82EEDB-0691-49E2-9994-B4ECD79D7DA9}"/>
                </a:ext>
              </a:extLst>
            </p:cNvPr>
            <p:cNvCxnSpPr/>
            <p:nvPr/>
          </p:nvCxnSpPr>
          <p:spPr>
            <a:xfrm>
              <a:off x="1134129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201">
              <a:extLst>
                <a:ext uri="{FF2B5EF4-FFF2-40B4-BE49-F238E27FC236}">
                  <a16:creationId xmlns:a16="http://schemas.microsoft.com/office/drawing/2014/main" id="{F7EF3925-E72C-411A-AD5B-453D807BC3B8}"/>
                </a:ext>
              </a:extLst>
            </p:cNvPr>
            <p:cNvCxnSpPr/>
            <p:nvPr/>
          </p:nvCxnSpPr>
          <p:spPr>
            <a:xfrm>
              <a:off x="1149016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202">
              <a:extLst>
                <a:ext uri="{FF2B5EF4-FFF2-40B4-BE49-F238E27FC236}">
                  <a16:creationId xmlns:a16="http://schemas.microsoft.com/office/drawing/2014/main" id="{F6EC2ACD-98C3-44A9-8D15-DA6720832FBA}"/>
                </a:ext>
              </a:extLst>
            </p:cNvPr>
            <p:cNvCxnSpPr/>
            <p:nvPr/>
          </p:nvCxnSpPr>
          <p:spPr>
            <a:xfrm>
              <a:off x="1163903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203">
              <a:extLst>
                <a:ext uri="{FF2B5EF4-FFF2-40B4-BE49-F238E27FC236}">
                  <a16:creationId xmlns:a16="http://schemas.microsoft.com/office/drawing/2014/main" id="{60468D00-C109-46D1-AD9A-4BBDAF84A5AD}"/>
                </a:ext>
              </a:extLst>
            </p:cNvPr>
            <p:cNvCxnSpPr/>
            <p:nvPr/>
          </p:nvCxnSpPr>
          <p:spPr>
            <a:xfrm>
              <a:off x="1178789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204">
              <a:extLst>
                <a:ext uri="{FF2B5EF4-FFF2-40B4-BE49-F238E27FC236}">
                  <a16:creationId xmlns:a16="http://schemas.microsoft.com/office/drawing/2014/main" id="{BDEBDE3A-6CBA-47B5-9D42-BD645746D13C}"/>
                </a:ext>
              </a:extLst>
            </p:cNvPr>
            <p:cNvCxnSpPr/>
            <p:nvPr/>
          </p:nvCxnSpPr>
          <p:spPr>
            <a:xfrm>
              <a:off x="1193676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205">
              <a:extLst>
                <a:ext uri="{FF2B5EF4-FFF2-40B4-BE49-F238E27FC236}">
                  <a16:creationId xmlns:a16="http://schemas.microsoft.com/office/drawing/2014/main" id="{1480333F-CC67-49A1-AFEE-E8658B53CBFF}"/>
                </a:ext>
              </a:extLst>
            </p:cNvPr>
            <p:cNvCxnSpPr/>
            <p:nvPr/>
          </p:nvCxnSpPr>
          <p:spPr>
            <a:xfrm>
              <a:off x="1208563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206">
              <a:extLst>
                <a:ext uri="{FF2B5EF4-FFF2-40B4-BE49-F238E27FC236}">
                  <a16:creationId xmlns:a16="http://schemas.microsoft.com/office/drawing/2014/main" id="{B173EB83-0D3D-48B2-8864-99ECBF03E4FE}"/>
                </a:ext>
              </a:extLst>
            </p:cNvPr>
            <p:cNvCxnSpPr/>
            <p:nvPr/>
          </p:nvCxnSpPr>
          <p:spPr>
            <a:xfrm>
              <a:off x="1223449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207">
              <a:extLst>
                <a:ext uri="{FF2B5EF4-FFF2-40B4-BE49-F238E27FC236}">
                  <a16:creationId xmlns:a16="http://schemas.microsoft.com/office/drawing/2014/main" id="{2897F08C-DB4F-4512-BD21-3D67D42D23B3}"/>
                </a:ext>
              </a:extLst>
            </p:cNvPr>
            <p:cNvCxnSpPr/>
            <p:nvPr/>
          </p:nvCxnSpPr>
          <p:spPr>
            <a:xfrm>
              <a:off x="1238336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208">
              <a:extLst>
                <a:ext uri="{FF2B5EF4-FFF2-40B4-BE49-F238E27FC236}">
                  <a16:creationId xmlns:a16="http://schemas.microsoft.com/office/drawing/2014/main" id="{48E7A713-01E6-400E-84CF-BA3840783D51}"/>
                </a:ext>
              </a:extLst>
            </p:cNvPr>
            <p:cNvCxnSpPr/>
            <p:nvPr/>
          </p:nvCxnSpPr>
          <p:spPr>
            <a:xfrm>
              <a:off x="1253223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209">
              <a:extLst>
                <a:ext uri="{FF2B5EF4-FFF2-40B4-BE49-F238E27FC236}">
                  <a16:creationId xmlns:a16="http://schemas.microsoft.com/office/drawing/2014/main" id="{35EDC1DA-7B31-4940-B45B-A779C8DBA9C0}"/>
                </a:ext>
              </a:extLst>
            </p:cNvPr>
            <p:cNvCxnSpPr/>
            <p:nvPr/>
          </p:nvCxnSpPr>
          <p:spPr>
            <a:xfrm>
              <a:off x="1268109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210">
              <a:extLst>
                <a:ext uri="{FF2B5EF4-FFF2-40B4-BE49-F238E27FC236}">
                  <a16:creationId xmlns:a16="http://schemas.microsoft.com/office/drawing/2014/main" id="{A85FF0D0-59D1-47F1-A46C-10C41C899D93}"/>
                </a:ext>
              </a:extLst>
            </p:cNvPr>
            <p:cNvCxnSpPr/>
            <p:nvPr/>
          </p:nvCxnSpPr>
          <p:spPr>
            <a:xfrm>
              <a:off x="1282996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211">
              <a:extLst>
                <a:ext uri="{FF2B5EF4-FFF2-40B4-BE49-F238E27FC236}">
                  <a16:creationId xmlns:a16="http://schemas.microsoft.com/office/drawing/2014/main" id="{5FC23F2C-F87C-4FAE-B9D3-F712B1835B30}"/>
                </a:ext>
              </a:extLst>
            </p:cNvPr>
            <p:cNvCxnSpPr/>
            <p:nvPr/>
          </p:nvCxnSpPr>
          <p:spPr>
            <a:xfrm>
              <a:off x="1297883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212">
              <a:extLst>
                <a:ext uri="{FF2B5EF4-FFF2-40B4-BE49-F238E27FC236}">
                  <a16:creationId xmlns:a16="http://schemas.microsoft.com/office/drawing/2014/main" id="{E9E47FE5-5302-41CB-99EF-67664AE00050}"/>
                </a:ext>
              </a:extLst>
            </p:cNvPr>
            <p:cNvCxnSpPr/>
            <p:nvPr/>
          </p:nvCxnSpPr>
          <p:spPr>
            <a:xfrm>
              <a:off x="1312770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213">
              <a:extLst>
                <a:ext uri="{FF2B5EF4-FFF2-40B4-BE49-F238E27FC236}">
                  <a16:creationId xmlns:a16="http://schemas.microsoft.com/office/drawing/2014/main" id="{813DD9C8-2BC2-406A-8B82-298898CFBFFB}"/>
                </a:ext>
              </a:extLst>
            </p:cNvPr>
            <p:cNvCxnSpPr/>
            <p:nvPr/>
          </p:nvCxnSpPr>
          <p:spPr>
            <a:xfrm>
              <a:off x="1327656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214">
              <a:extLst>
                <a:ext uri="{FF2B5EF4-FFF2-40B4-BE49-F238E27FC236}">
                  <a16:creationId xmlns:a16="http://schemas.microsoft.com/office/drawing/2014/main" id="{E595147E-266C-469B-AE61-776ECAC9FD7F}"/>
                </a:ext>
              </a:extLst>
            </p:cNvPr>
            <p:cNvCxnSpPr/>
            <p:nvPr/>
          </p:nvCxnSpPr>
          <p:spPr>
            <a:xfrm>
              <a:off x="1342543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215">
              <a:extLst>
                <a:ext uri="{FF2B5EF4-FFF2-40B4-BE49-F238E27FC236}">
                  <a16:creationId xmlns:a16="http://schemas.microsoft.com/office/drawing/2014/main" id="{8C20B7B1-378F-4934-B5C1-2DA304BF9A3A}"/>
                </a:ext>
              </a:extLst>
            </p:cNvPr>
            <p:cNvCxnSpPr/>
            <p:nvPr/>
          </p:nvCxnSpPr>
          <p:spPr>
            <a:xfrm>
              <a:off x="1357430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216">
              <a:extLst>
                <a:ext uri="{FF2B5EF4-FFF2-40B4-BE49-F238E27FC236}">
                  <a16:creationId xmlns:a16="http://schemas.microsoft.com/office/drawing/2014/main" id="{8B06A009-EA8D-4FC5-8124-A8907EA2D4D8}"/>
                </a:ext>
              </a:extLst>
            </p:cNvPr>
            <p:cNvCxnSpPr/>
            <p:nvPr/>
          </p:nvCxnSpPr>
          <p:spPr>
            <a:xfrm>
              <a:off x="1372316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217">
              <a:extLst>
                <a:ext uri="{FF2B5EF4-FFF2-40B4-BE49-F238E27FC236}">
                  <a16:creationId xmlns:a16="http://schemas.microsoft.com/office/drawing/2014/main" id="{8F25767F-B6DA-4150-A2DE-3BD744A628C6}"/>
                </a:ext>
              </a:extLst>
            </p:cNvPr>
            <p:cNvCxnSpPr/>
            <p:nvPr/>
          </p:nvCxnSpPr>
          <p:spPr>
            <a:xfrm>
              <a:off x="1387203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218">
              <a:extLst>
                <a:ext uri="{FF2B5EF4-FFF2-40B4-BE49-F238E27FC236}">
                  <a16:creationId xmlns:a16="http://schemas.microsoft.com/office/drawing/2014/main" id="{AD6F1EEA-B068-4FD6-92F5-892C20FBCF28}"/>
                </a:ext>
              </a:extLst>
            </p:cNvPr>
            <p:cNvCxnSpPr/>
            <p:nvPr/>
          </p:nvCxnSpPr>
          <p:spPr>
            <a:xfrm>
              <a:off x="1402090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219">
              <a:extLst>
                <a:ext uri="{FF2B5EF4-FFF2-40B4-BE49-F238E27FC236}">
                  <a16:creationId xmlns:a16="http://schemas.microsoft.com/office/drawing/2014/main" id="{34F3BE31-C464-41BA-9383-E6DBB214EBCB}"/>
                </a:ext>
              </a:extLst>
            </p:cNvPr>
            <p:cNvCxnSpPr/>
            <p:nvPr/>
          </p:nvCxnSpPr>
          <p:spPr>
            <a:xfrm>
              <a:off x="1416976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220">
              <a:extLst>
                <a:ext uri="{FF2B5EF4-FFF2-40B4-BE49-F238E27FC236}">
                  <a16:creationId xmlns:a16="http://schemas.microsoft.com/office/drawing/2014/main" id="{C95FA984-0702-4330-9CDC-A7D361DF4335}"/>
                </a:ext>
              </a:extLst>
            </p:cNvPr>
            <p:cNvCxnSpPr/>
            <p:nvPr/>
          </p:nvCxnSpPr>
          <p:spPr>
            <a:xfrm>
              <a:off x="1431863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221">
              <a:extLst>
                <a:ext uri="{FF2B5EF4-FFF2-40B4-BE49-F238E27FC236}">
                  <a16:creationId xmlns:a16="http://schemas.microsoft.com/office/drawing/2014/main" id="{D35464C2-3BB7-4CCE-9467-D60FA0734818}"/>
                </a:ext>
              </a:extLst>
            </p:cNvPr>
            <p:cNvCxnSpPr/>
            <p:nvPr/>
          </p:nvCxnSpPr>
          <p:spPr>
            <a:xfrm>
              <a:off x="1446750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222">
              <a:extLst>
                <a:ext uri="{FF2B5EF4-FFF2-40B4-BE49-F238E27FC236}">
                  <a16:creationId xmlns:a16="http://schemas.microsoft.com/office/drawing/2014/main" id="{50F86AAC-5BE5-44B3-BE1B-A7050722BEDA}"/>
                </a:ext>
              </a:extLst>
            </p:cNvPr>
            <p:cNvCxnSpPr/>
            <p:nvPr/>
          </p:nvCxnSpPr>
          <p:spPr>
            <a:xfrm>
              <a:off x="1461637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223">
              <a:extLst>
                <a:ext uri="{FF2B5EF4-FFF2-40B4-BE49-F238E27FC236}">
                  <a16:creationId xmlns:a16="http://schemas.microsoft.com/office/drawing/2014/main" id="{EBB7FE14-7D22-400E-B5E2-547191DB262F}"/>
                </a:ext>
              </a:extLst>
            </p:cNvPr>
            <p:cNvCxnSpPr/>
            <p:nvPr/>
          </p:nvCxnSpPr>
          <p:spPr>
            <a:xfrm>
              <a:off x="1476523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224">
              <a:extLst>
                <a:ext uri="{FF2B5EF4-FFF2-40B4-BE49-F238E27FC236}">
                  <a16:creationId xmlns:a16="http://schemas.microsoft.com/office/drawing/2014/main" id="{44BCCEC2-C44F-4DDF-B75E-093D9CBAF0AC}"/>
                </a:ext>
              </a:extLst>
            </p:cNvPr>
            <p:cNvCxnSpPr/>
            <p:nvPr/>
          </p:nvCxnSpPr>
          <p:spPr>
            <a:xfrm>
              <a:off x="1491410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225">
              <a:extLst>
                <a:ext uri="{FF2B5EF4-FFF2-40B4-BE49-F238E27FC236}">
                  <a16:creationId xmlns:a16="http://schemas.microsoft.com/office/drawing/2014/main" id="{D7287DF3-EC6C-46BF-9C1A-E01B2844C324}"/>
                </a:ext>
              </a:extLst>
            </p:cNvPr>
            <p:cNvCxnSpPr/>
            <p:nvPr/>
          </p:nvCxnSpPr>
          <p:spPr>
            <a:xfrm>
              <a:off x="1506297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226">
              <a:extLst>
                <a:ext uri="{FF2B5EF4-FFF2-40B4-BE49-F238E27FC236}">
                  <a16:creationId xmlns:a16="http://schemas.microsoft.com/office/drawing/2014/main" id="{C49C5553-6DAD-415E-96DA-C32D37073D99}"/>
                </a:ext>
              </a:extLst>
            </p:cNvPr>
            <p:cNvCxnSpPr/>
            <p:nvPr/>
          </p:nvCxnSpPr>
          <p:spPr>
            <a:xfrm>
              <a:off x="1521183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227">
              <a:extLst>
                <a:ext uri="{FF2B5EF4-FFF2-40B4-BE49-F238E27FC236}">
                  <a16:creationId xmlns:a16="http://schemas.microsoft.com/office/drawing/2014/main" id="{8D30A275-BDA2-419A-9B17-D66206A205C2}"/>
                </a:ext>
              </a:extLst>
            </p:cNvPr>
            <p:cNvCxnSpPr/>
            <p:nvPr/>
          </p:nvCxnSpPr>
          <p:spPr>
            <a:xfrm>
              <a:off x="1536070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228">
              <a:extLst>
                <a:ext uri="{FF2B5EF4-FFF2-40B4-BE49-F238E27FC236}">
                  <a16:creationId xmlns:a16="http://schemas.microsoft.com/office/drawing/2014/main" id="{EF877CEE-895E-4CC5-AEAE-EE6A0270C2AD}"/>
                </a:ext>
              </a:extLst>
            </p:cNvPr>
            <p:cNvCxnSpPr/>
            <p:nvPr/>
          </p:nvCxnSpPr>
          <p:spPr>
            <a:xfrm>
              <a:off x="1550957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229">
              <a:extLst>
                <a:ext uri="{FF2B5EF4-FFF2-40B4-BE49-F238E27FC236}">
                  <a16:creationId xmlns:a16="http://schemas.microsoft.com/office/drawing/2014/main" id="{042C88D4-8CB9-457F-8947-9B8445CB0A7D}"/>
                </a:ext>
              </a:extLst>
            </p:cNvPr>
            <p:cNvCxnSpPr/>
            <p:nvPr/>
          </p:nvCxnSpPr>
          <p:spPr>
            <a:xfrm>
              <a:off x="1565843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230">
              <a:extLst>
                <a:ext uri="{FF2B5EF4-FFF2-40B4-BE49-F238E27FC236}">
                  <a16:creationId xmlns:a16="http://schemas.microsoft.com/office/drawing/2014/main" id="{D9D801EC-DF67-439D-953B-CE46B835146D}"/>
                </a:ext>
              </a:extLst>
            </p:cNvPr>
            <p:cNvCxnSpPr/>
            <p:nvPr/>
          </p:nvCxnSpPr>
          <p:spPr>
            <a:xfrm>
              <a:off x="1580730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231">
              <a:extLst>
                <a:ext uri="{FF2B5EF4-FFF2-40B4-BE49-F238E27FC236}">
                  <a16:creationId xmlns:a16="http://schemas.microsoft.com/office/drawing/2014/main" id="{79EF0A3F-E352-44C3-974B-1FE68BC59561}"/>
                </a:ext>
              </a:extLst>
            </p:cNvPr>
            <p:cNvCxnSpPr/>
            <p:nvPr/>
          </p:nvCxnSpPr>
          <p:spPr>
            <a:xfrm>
              <a:off x="1595617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232">
              <a:extLst>
                <a:ext uri="{FF2B5EF4-FFF2-40B4-BE49-F238E27FC236}">
                  <a16:creationId xmlns:a16="http://schemas.microsoft.com/office/drawing/2014/main" id="{A1786360-62FF-4C53-9EB0-AB85BA1CF90E}"/>
                </a:ext>
              </a:extLst>
            </p:cNvPr>
            <p:cNvCxnSpPr/>
            <p:nvPr/>
          </p:nvCxnSpPr>
          <p:spPr>
            <a:xfrm>
              <a:off x="1610504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233">
              <a:extLst>
                <a:ext uri="{FF2B5EF4-FFF2-40B4-BE49-F238E27FC236}">
                  <a16:creationId xmlns:a16="http://schemas.microsoft.com/office/drawing/2014/main" id="{1FE8EC01-BA30-47F5-B405-D5914B1129F8}"/>
                </a:ext>
              </a:extLst>
            </p:cNvPr>
            <p:cNvCxnSpPr/>
            <p:nvPr/>
          </p:nvCxnSpPr>
          <p:spPr>
            <a:xfrm>
              <a:off x="1625390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234">
              <a:extLst>
                <a:ext uri="{FF2B5EF4-FFF2-40B4-BE49-F238E27FC236}">
                  <a16:creationId xmlns:a16="http://schemas.microsoft.com/office/drawing/2014/main" id="{335F57DB-4E2A-4F82-9D15-D43C1970314C}"/>
                </a:ext>
              </a:extLst>
            </p:cNvPr>
            <p:cNvCxnSpPr/>
            <p:nvPr/>
          </p:nvCxnSpPr>
          <p:spPr>
            <a:xfrm>
              <a:off x="1640277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235">
              <a:extLst>
                <a:ext uri="{FF2B5EF4-FFF2-40B4-BE49-F238E27FC236}">
                  <a16:creationId xmlns:a16="http://schemas.microsoft.com/office/drawing/2014/main" id="{1EB29892-5E00-44D9-973E-A021575BD809}"/>
                </a:ext>
              </a:extLst>
            </p:cNvPr>
            <p:cNvCxnSpPr/>
            <p:nvPr/>
          </p:nvCxnSpPr>
          <p:spPr>
            <a:xfrm>
              <a:off x="1655164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236">
              <a:extLst>
                <a:ext uri="{FF2B5EF4-FFF2-40B4-BE49-F238E27FC236}">
                  <a16:creationId xmlns:a16="http://schemas.microsoft.com/office/drawing/2014/main" id="{60FDFE0A-F92D-4A75-8C63-84DA876448EC}"/>
                </a:ext>
              </a:extLst>
            </p:cNvPr>
            <p:cNvCxnSpPr/>
            <p:nvPr/>
          </p:nvCxnSpPr>
          <p:spPr>
            <a:xfrm>
              <a:off x="1670050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237">
              <a:extLst>
                <a:ext uri="{FF2B5EF4-FFF2-40B4-BE49-F238E27FC236}">
                  <a16:creationId xmlns:a16="http://schemas.microsoft.com/office/drawing/2014/main" id="{C02E82F0-7A2E-4D4E-8B6E-72EE706328F9}"/>
                </a:ext>
              </a:extLst>
            </p:cNvPr>
            <p:cNvCxnSpPr/>
            <p:nvPr/>
          </p:nvCxnSpPr>
          <p:spPr>
            <a:xfrm>
              <a:off x="1684937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238">
              <a:extLst>
                <a:ext uri="{FF2B5EF4-FFF2-40B4-BE49-F238E27FC236}">
                  <a16:creationId xmlns:a16="http://schemas.microsoft.com/office/drawing/2014/main" id="{7F5DCDC1-886F-45D1-AA4A-993AA19A72BB}"/>
                </a:ext>
              </a:extLst>
            </p:cNvPr>
            <p:cNvCxnSpPr/>
            <p:nvPr/>
          </p:nvCxnSpPr>
          <p:spPr>
            <a:xfrm>
              <a:off x="1699824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239">
              <a:extLst>
                <a:ext uri="{FF2B5EF4-FFF2-40B4-BE49-F238E27FC236}">
                  <a16:creationId xmlns:a16="http://schemas.microsoft.com/office/drawing/2014/main" id="{8246E076-0253-4178-AEC2-F5D7594C8A87}"/>
                </a:ext>
              </a:extLst>
            </p:cNvPr>
            <p:cNvCxnSpPr/>
            <p:nvPr/>
          </p:nvCxnSpPr>
          <p:spPr>
            <a:xfrm>
              <a:off x="1714710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240">
              <a:extLst>
                <a:ext uri="{FF2B5EF4-FFF2-40B4-BE49-F238E27FC236}">
                  <a16:creationId xmlns:a16="http://schemas.microsoft.com/office/drawing/2014/main" id="{99A293E7-7B5B-47D8-92F2-95C1379FFBEB}"/>
                </a:ext>
              </a:extLst>
            </p:cNvPr>
            <p:cNvCxnSpPr/>
            <p:nvPr/>
          </p:nvCxnSpPr>
          <p:spPr>
            <a:xfrm>
              <a:off x="1729597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241">
              <a:extLst>
                <a:ext uri="{FF2B5EF4-FFF2-40B4-BE49-F238E27FC236}">
                  <a16:creationId xmlns:a16="http://schemas.microsoft.com/office/drawing/2014/main" id="{15DB73A8-4861-4C6E-9261-ECC97E8DFC7A}"/>
                </a:ext>
              </a:extLst>
            </p:cNvPr>
            <p:cNvCxnSpPr/>
            <p:nvPr/>
          </p:nvCxnSpPr>
          <p:spPr>
            <a:xfrm>
              <a:off x="1744484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242">
              <a:extLst>
                <a:ext uri="{FF2B5EF4-FFF2-40B4-BE49-F238E27FC236}">
                  <a16:creationId xmlns:a16="http://schemas.microsoft.com/office/drawing/2014/main" id="{7B9E8DB1-DA8E-47B1-A6EE-5CAA3C8DE1F8}"/>
                </a:ext>
              </a:extLst>
            </p:cNvPr>
            <p:cNvCxnSpPr/>
            <p:nvPr/>
          </p:nvCxnSpPr>
          <p:spPr>
            <a:xfrm>
              <a:off x="1759371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243">
              <a:extLst>
                <a:ext uri="{FF2B5EF4-FFF2-40B4-BE49-F238E27FC236}">
                  <a16:creationId xmlns:a16="http://schemas.microsoft.com/office/drawing/2014/main" id="{93F82203-93AF-46F0-8223-F163BA6F4094}"/>
                </a:ext>
              </a:extLst>
            </p:cNvPr>
            <p:cNvCxnSpPr/>
            <p:nvPr/>
          </p:nvCxnSpPr>
          <p:spPr>
            <a:xfrm>
              <a:off x="1774257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244">
              <a:extLst>
                <a:ext uri="{FF2B5EF4-FFF2-40B4-BE49-F238E27FC236}">
                  <a16:creationId xmlns:a16="http://schemas.microsoft.com/office/drawing/2014/main" id="{3EEFE261-38D6-472E-AF39-E7E65C55D9DD}"/>
                </a:ext>
              </a:extLst>
            </p:cNvPr>
            <p:cNvCxnSpPr/>
            <p:nvPr/>
          </p:nvCxnSpPr>
          <p:spPr>
            <a:xfrm>
              <a:off x="1789144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245">
              <a:extLst>
                <a:ext uri="{FF2B5EF4-FFF2-40B4-BE49-F238E27FC236}">
                  <a16:creationId xmlns:a16="http://schemas.microsoft.com/office/drawing/2014/main" id="{2610F0B8-2EC2-4536-BB39-A3414CD79577}"/>
                </a:ext>
              </a:extLst>
            </p:cNvPr>
            <p:cNvCxnSpPr/>
            <p:nvPr/>
          </p:nvCxnSpPr>
          <p:spPr>
            <a:xfrm>
              <a:off x="1804031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246">
              <a:extLst>
                <a:ext uri="{FF2B5EF4-FFF2-40B4-BE49-F238E27FC236}">
                  <a16:creationId xmlns:a16="http://schemas.microsoft.com/office/drawing/2014/main" id="{C2A7CCEE-A650-427C-9531-D707C12470CE}"/>
                </a:ext>
              </a:extLst>
            </p:cNvPr>
            <p:cNvCxnSpPr/>
            <p:nvPr/>
          </p:nvCxnSpPr>
          <p:spPr>
            <a:xfrm>
              <a:off x="1818917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247">
              <a:extLst>
                <a:ext uri="{FF2B5EF4-FFF2-40B4-BE49-F238E27FC236}">
                  <a16:creationId xmlns:a16="http://schemas.microsoft.com/office/drawing/2014/main" id="{1791B241-4578-4BCB-B83E-0A6866A57C9F}"/>
                </a:ext>
              </a:extLst>
            </p:cNvPr>
            <p:cNvCxnSpPr/>
            <p:nvPr/>
          </p:nvCxnSpPr>
          <p:spPr>
            <a:xfrm>
              <a:off x="1833804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248">
              <a:extLst>
                <a:ext uri="{FF2B5EF4-FFF2-40B4-BE49-F238E27FC236}">
                  <a16:creationId xmlns:a16="http://schemas.microsoft.com/office/drawing/2014/main" id="{C771D4A3-C4C8-4281-B7AA-9E01775B812E}"/>
                </a:ext>
              </a:extLst>
            </p:cNvPr>
            <p:cNvCxnSpPr/>
            <p:nvPr/>
          </p:nvCxnSpPr>
          <p:spPr>
            <a:xfrm>
              <a:off x="1848691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249">
              <a:extLst>
                <a:ext uri="{FF2B5EF4-FFF2-40B4-BE49-F238E27FC236}">
                  <a16:creationId xmlns:a16="http://schemas.microsoft.com/office/drawing/2014/main" id="{04985824-0A54-4D44-B12A-EBBADDC14CA8}"/>
                </a:ext>
              </a:extLst>
            </p:cNvPr>
            <p:cNvCxnSpPr/>
            <p:nvPr/>
          </p:nvCxnSpPr>
          <p:spPr>
            <a:xfrm>
              <a:off x="1863577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250">
              <a:extLst>
                <a:ext uri="{FF2B5EF4-FFF2-40B4-BE49-F238E27FC236}">
                  <a16:creationId xmlns:a16="http://schemas.microsoft.com/office/drawing/2014/main" id="{9245F298-5890-44E7-9481-B0A371102618}"/>
                </a:ext>
              </a:extLst>
            </p:cNvPr>
            <p:cNvCxnSpPr/>
            <p:nvPr/>
          </p:nvCxnSpPr>
          <p:spPr>
            <a:xfrm>
              <a:off x="1878464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251">
              <a:extLst>
                <a:ext uri="{FF2B5EF4-FFF2-40B4-BE49-F238E27FC236}">
                  <a16:creationId xmlns:a16="http://schemas.microsoft.com/office/drawing/2014/main" id="{75EE7F9F-54EB-4153-926F-E307612A4C64}"/>
                </a:ext>
              </a:extLst>
            </p:cNvPr>
            <p:cNvCxnSpPr/>
            <p:nvPr/>
          </p:nvCxnSpPr>
          <p:spPr>
            <a:xfrm>
              <a:off x="1893346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Tree>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p:nvSpPr>
        <p:spPr>
          <a:xfrm>
            <a:off x="0" y="3832235"/>
            <a:ext cx="12192000" cy="30257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816351"/>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pic>
        <p:nvPicPr>
          <p:cNvPr id="146" name="Elemento grafico 145">
            <a:extLst>
              <a:ext uri="{FF2B5EF4-FFF2-40B4-BE49-F238E27FC236}">
                <a16:creationId xmlns:a16="http://schemas.microsoft.com/office/drawing/2014/main" id="{2BD76D94-92BF-41E6-88CA-870C65A2BA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854" y="1625964"/>
            <a:ext cx="2539317" cy="1944000"/>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1_Diapositiva titolo">
    <p:spTree>
      <p:nvGrpSpPr>
        <p:cNvPr id="1" name=""/>
        <p:cNvGrpSpPr/>
        <p:nvPr/>
      </p:nvGrpSpPr>
      <p:grpSpPr>
        <a:xfrm>
          <a:off x="0" y="0"/>
          <a:ext cx="0" cy="0"/>
          <a:chOff x="0" y="0"/>
          <a:chExt cx="0" cy="0"/>
        </a:xfrm>
      </p:grpSpPr>
      <p:sp>
        <p:nvSpPr>
          <p:cNvPr id="168" name="Rettangolo 167"/>
          <p:cNvSpPr/>
          <p:nvPr/>
        </p:nvSpPr>
        <p:spPr>
          <a:xfrm>
            <a:off x="0" y="3832235"/>
            <a:ext cx="12192000" cy="3025775"/>
          </a:xfrm>
          <a:prstGeom prst="rect">
            <a:avLst/>
          </a:prstGeom>
          <a:solidFill>
            <a:srgbClr val="6286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816351"/>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pic>
        <p:nvPicPr>
          <p:cNvPr id="146" name="Elemento grafico 145">
            <a:extLst>
              <a:ext uri="{FF2B5EF4-FFF2-40B4-BE49-F238E27FC236}">
                <a16:creationId xmlns:a16="http://schemas.microsoft.com/office/drawing/2014/main" id="{2BD76D94-92BF-41E6-88CA-870C65A2BA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854" y="1625964"/>
            <a:ext cx="2539317" cy="1944000"/>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8.xml><?xml version="1.0" encoding="utf-8"?>
<p:sldLayout xmlns:p="http://schemas.openxmlformats.org/presentationml/2006/main" xmlns:a="http://schemas.openxmlformats.org/drawingml/2006/main" xmlns:r="http://schemas.openxmlformats.org/officeDocument/2006/relationships" preserve="1" type="title">
  <p:cSld name="Diapositiva titolo (sfondo scuro)">
    <p:bg>
      <p:bgPr>
        <a:blipFill>
          <a:blip r:embed="rId2"/>
          <a:tile algn="tl" flip="none" sx="100000" sy="100000" tx="0" ty="0"/>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rrowheads="1" noChangeAspect="1"/>
          </p:cNvPicPr>
          <p:nvPr userDrawn="1"/>
        </p:nvPicPr>
        <p:blipFill rotWithShape="1">
          <a:blip r:embed="rId3">
            <a:extLst>
              <a:ext uri="{28A0092B-C50C-407E-A947-70E740481C1C}">
                <a14:useLocalDpi xmlns:a14="http://schemas.microsoft.com/office/drawing/2010/main" val="0"/>
              </a:ext>
            </a:extLst>
          </a:blip>
          <a:srcRect b="-37" r="16"/>
          <a:stretch/>
        </p:blipFill>
        <p:spPr bwMode="auto">
          <a:xfrm>
            <a:off x="1" y="-1"/>
            <a:ext cx="1219200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pic>
      <p:sp>
        <p:nvSpPr>
          <p:cNvPr id="168" name="Rettangolo 167"/>
          <p:cNvSpPr/>
          <p:nvPr/>
        </p:nvSpPr>
        <p:spPr>
          <a:xfrm>
            <a:off x="0" y="3339001"/>
            <a:ext cx="12192000" cy="351901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lang="it-IT" sz="1800"/>
          </a:p>
        </p:txBody>
      </p:sp>
      <p:grpSp>
        <p:nvGrpSpPr>
          <p:cNvPr id="169" name="Gruppo 168"/>
          <p:cNvGrpSpPr/>
          <p:nvPr/>
        </p:nvGrpSpPr>
        <p:grpSpPr>
          <a:xfrm>
            <a:off x="64017" y="3339000"/>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hasCustomPrompt="1" type="ctrTitle"/>
          </p:nvPr>
        </p:nvSpPr>
        <p:spPr>
          <a:xfrm>
            <a:off x="855379" y="4149726"/>
            <a:ext cx="10363200" cy="1714852"/>
          </a:xfrm>
        </p:spPr>
        <p:txBody>
          <a:bodyPr>
            <a:normAutofit/>
          </a:bodyPr>
          <a:lstStyle>
            <a:lvl1pPr algn="ctr">
              <a:defRPr sz="3600">
                <a:latin charset="0" panose="020B0604020202020204" pitchFamily="34" typeface="Arial"/>
                <a:cs charset="0" panose="020B0604020202020204" pitchFamily="34" typeface="Arial"/>
              </a:defRPr>
            </a:lvl1pPr>
          </a:lstStyle>
          <a:p>
            <a:r>
              <a:rPr lang="it-IT"/>
              <a:t>FARE CLIC PER MODIFICARE LO STILE DEL TITOLO</a:t>
            </a:r>
          </a:p>
        </p:txBody>
      </p:sp>
      <p:sp>
        <p:nvSpPr>
          <p:cNvPr id="3" name="Sottotitolo 2"/>
          <p:cNvSpPr>
            <a:spLocks noGrp="1"/>
          </p:cNvSpPr>
          <p:nvPr>
            <p:ph idx="1" type="subTitle"/>
          </p:nvPr>
        </p:nvSpPr>
        <p:spPr>
          <a:xfrm>
            <a:off x="855379" y="6057909"/>
            <a:ext cx="10363200" cy="536575"/>
          </a:xfrm>
        </p:spPr>
        <p:txBody>
          <a:bodyPr/>
          <a:lstStyle>
            <a:lvl1pPr algn="ctr" indent="0" marL="0">
              <a:buNone/>
              <a:defRPr>
                <a:solidFill>
                  <a:schemeClr val="bg1"/>
                </a:solidFill>
              </a:defRPr>
            </a:lvl1pPr>
            <a:lvl2pPr algn="ctr" indent="0" marL="457178">
              <a:buNone/>
              <a:defRPr>
                <a:solidFill>
                  <a:schemeClr val="tx1">
                    <a:tint val="75000"/>
                  </a:schemeClr>
                </a:solidFill>
              </a:defRPr>
            </a:lvl2pPr>
            <a:lvl3pPr algn="ctr" indent="0" marL="914354">
              <a:buNone/>
              <a:defRPr>
                <a:solidFill>
                  <a:schemeClr val="tx1">
                    <a:tint val="75000"/>
                  </a:schemeClr>
                </a:solidFill>
              </a:defRPr>
            </a:lvl3pPr>
            <a:lvl4pPr algn="ctr" indent="0" marL="1371532">
              <a:buNone/>
              <a:defRPr>
                <a:solidFill>
                  <a:schemeClr val="tx1">
                    <a:tint val="75000"/>
                  </a:schemeClr>
                </a:solidFill>
              </a:defRPr>
            </a:lvl4pPr>
            <a:lvl5pPr algn="ctr" indent="0" marL="1828709">
              <a:buNone/>
              <a:defRPr>
                <a:solidFill>
                  <a:schemeClr val="tx1">
                    <a:tint val="75000"/>
                  </a:schemeClr>
                </a:solidFill>
              </a:defRPr>
            </a:lvl5pPr>
            <a:lvl6pPr algn="ctr" indent="0" marL="2285886">
              <a:buNone/>
              <a:defRPr>
                <a:solidFill>
                  <a:schemeClr val="tx1">
                    <a:tint val="75000"/>
                  </a:schemeClr>
                </a:solidFill>
              </a:defRPr>
            </a:lvl6pPr>
            <a:lvl7pPr algn="ctr" indent="0" marL="2743062">
              <a:buNone/>
              <a:defRPr>
                <a:solidFill>
                  <a:schemeClr val="tx1">
                    <a:tint val="75000"/>
                  </a:schemeClr>
                </a:solidFill>
              </a:defRPr>
            </a:lvl7pPr>
            <a:lvl8pPr algn="ctr" indent="0" marL="3200240">
              <a:buNone/>
              <a:defRPr>
                <a:solidFill>
                  <a:schemeClr val="tx1">
                    <a:tint val="75000"/>
                  </a:schemeClr>
                </a:solidFill>
              </a:defRPr>
            </a:lvl8pPr>
            <a:lvl9pPr algn="ctr" indent="0" marL="3657418">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2_Diapositiva titolo (sfondo scuro)">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1" y="0"/>
            <a:ext cx="12192001" cy="5454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Rettangolo 167"/>
          <p:cNvSpPr/>
          <p:nvPr/>
        </p:nvSpPr>
        <p:spPr>
          <a:xfrm>
            <a:off x="0" y="3339001"/>
            <a:ext cx="12192000" cy="3519010"/>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339000"/>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6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1_Diapositiva titolo (sfondo scuro)">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1" y="0"/>
            <a:ext cx="12192001" cy="5454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Rettangolo 167"/>
          <p:cNvSpPr/>
          <p:nvPr/>
        </p:nvSpPr>
        <p:spPr>
          <a:xfrm>
            <a:off x="0" y="2268611"/>
            <a:ext cx="12192000" cy="458938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25272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Brandon Grotesque Medium" panose="020B0603020203060202"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userDrawn="1"/>
        </p:nvSpPr>
        <p:spPr>
          <a:xfrm>
            <a:off x="0" y="10"/>
            <a:ext cx="12192000" cy="219476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5" name="Immagine 4">
            <a:extLst>
              <a:ext uri="{FF2B5EF4-FFF2-40B4-BE49-F238E27FC236}">
                <a16:creationId xmlns:a16="http://schemas.microsoft.com/office/drawing/2014/main" id="{3DE91D00-2EFA-4575-B8B4-1E14BAFE9AF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325622" y="666989"/>
            <a:ext cx="1540769" cy="1132373"/>
          </a:xfrm>
          <a:prstGeom prst="rect">
            <a:avLst/>
          </a:prstGeom>
        </p:spPr>
      </p:pic>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p:nvSpPr>
        <p:spPr>
          <a:xfrm>
            <a:off x="0" y="10"/>
            <a:ext cx="12192000" cy="21947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5" name="Immagine 4">
            <a:extLst>
              <a:ext uri="{FF2B5EF4-FFF2-40B4-BE49-F238E27FC236}">
                <a16:creationId xmlns:a16="http://schemas.microsoft.com/office/drawing/2014/main" id="{3DE91D00-2EFA-4575-B8B4-1E14BAFE9AF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325622" y="666989"/>
            <a:ext cx="1540769" cy="1132373"/>
          </a:xfrm>
          <a:prstGeom prst="rect">
            <a:avLst/>
          </a:prstGeom>
        </p:spPr>
      </p:pic>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2_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p:nvSpPr>
        <p:spPr>
          <a:xfrm>
            <a:off x="0" y="10"/>
            <a:ext cx="12192000" cy="21947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2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6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114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olo e contenuto (con numero)">
    <p:spTree>
      <p:nvGrpSpPr>
        <p:cNvPr id="1" name=""/>
        <p:cNvGrpSpPr/>
        <p:nvPr/>
      </p:nvGrpSpPr>
      <p:grpSpPr>
        <a:xfrm>
          <a:off x="0" y="0"/>
          <a:ext cx="0" cy="0"/>
          <a:chOff x="0" y="0"/>
          <a:chExt cx="0" cy="0"/>
        </a:xfrm>
      </p:grpSpPr>
      <p:sp>
        <p:nvSpPr>
          <p:cNvPr id="253" name="Rettangolo 252"/>
          <p:cNvSpPr/>
          <p:nvPr/>
        </p:nvSpPr>
        <p:spPr>
          <a:xfrm>
            <a:off x="0" y="1"/>
            <a:ext cx="12192000" cy="126990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noProof="0"/>
          </a:p>
        </p:txBody>
      </p:sp>
      <p:sp>
        <p:nvSpPr>
          <p:cNvPr id="2" name="Titolo 1"/>
          <p:cNvSpPr>
            <a:spLocks noGrp="1"/>
          </p:cNvSpPr>
          <p:nvPr>
            <p:ph type="title" hasCustomPrompt="1"/>
          </p:nvPr>
        </p:nvSpPr>
        <p:spPr>
          <a:xfrm>
            <a:off x="772777" y="139176"/>
            <a:ext cx="11036380" cy="505811"/>
          </a:xfrm>
        </p:spPr>
        <p:txBody>
          <a:bodyPr/>
          <a:lstStyle/>
          <a:p>
            <a:r>
              <a:rPr lang="it-IT"/>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126163"/>
            <a:ext cx="12192000" cy="73183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1089904"/>
            <a:ext cx="12048863" cy="180000"/>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5" name="Segnaposto testo 4">
            <a:extLst>
              <a:ext uri="{FF2B5EF4-FFF2-40B4-BE49-F238E27FC236}">
                <a16:creationId xmlns:a16="http://schemas.microsoft.com/office/drawing/2014/main" id="{1F61ACF0-39FB-4075-80CA-B53EA116F784}"/>
              </a:ext>
            </a:extLst>
          </p:cNvPr>
          <p:cNvSpPr>
            <a:spLocks noGrp="1"/>
          </p:cNvSpPr>
          <p:nvPr>
            <p:ph type="body" sz="quarter" idx="10" hasCustomPrompt="1"/>
          </p:nvPr>
        </p:nvSpPr>
        <p:spPr>
          <a:xfrm>
            <a:off x="367736" y="644988"/>
            <a:ext cx="11441425" cy="40268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noProof="0" err="1"/>
              <a:t>Sottotitolo</a:t>
            </a:r>
            <a:endParaRPr lang="en-GB" noProof="0"/>
          </a:p>
        </p:txBody>
      </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71384" y="6402091"/>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75288" y="6322804"/>
            <a:ext cx="4346286" cy="338554"/>
          </a:xfrm>
          <a:prstGeom prst="rect">
            <a:avLst/>
          </a:prstGeom>
          <a:noFill/>
        </p:spPr>
        <p:txBody>
          <a:bodyPr wrap="square" rtlCol="0">
            <a:spAutoFit/>
          </a:bodyPr>
          <a:lstStyle/>
          <a:p>
            <a:r>
              <a:rPr lang="it-IT" sz="1600" b="0">
                <a:solidFill>
                  <a:schemeClr val="bg1"/>
                </a:solidFill>
                <a:latin typeface="+mj-lt"/>
              </a:rPr>
              <a:t>NOME COGNOME</a:t>
            </a:r>
            <a:endParaRPr lang="it-IT" sz="1600" b="0">
              <a:solidFill>
                <a:schemeClr val="bg1"/>
              </a:solidFill>
            </a:endParaRPr>
          </a:p>
        </p:txBody>
      </p:sp>
      <p:sp>
        <p:nvSpPr>
          <p:cNvPr id="254" name="Segnaposto numero diapositiva 2">
            <a:extLst>
              <a:ext uri="{FF2B5EF4-FFF2-40B4-BE49-F238E27FC236}">
                <a16:creationId xmlns:a16="http://schemas.microsoft.com/office/drawing/2014/main" id="{374C5D19-755B-45E1-AED0-9D0A7ED9D410}"/>
              </a:ext>
            </a:extLst>
          </p:cNvPr>
          <p:cNvSpPr>
            <a:spLocks noGrp="1"/>
          </p:cNvSpPr>
          <p:nvPr>
            <p:ph type="sldNum" sz="quarter" idx="12"/>
          </p:nvPr>
        </p:nvSpPr>
        <p:spPr>
          <a:xfrm>
            <a:off x="304227" y="84880"/>
            <a:ext cx="707441" cy="505811"/>
          </a:xfrm>
        </p:spPr>
        <p:txBody>
          <a:bodyPr/>
          <a:lstStyle>
            <a:lvl1pPr algn="l">
              <a:defRPr lang="it-IT" sz="2200" b="1" kern="1200" smtClean="0">
                <a:solidFill>
                  <a:schemeClr val="bg2"/>
                </a:solidFill>
                <a:latin typeface="+mj-lt"/>
                <a:ea typeface="+mn-ea"/>
                <a:cs typeface="Arial"/>
              </a:defRPr>
            </a:lvl1pPr>
          </a:lstStyle>
          <a:p>
            <a:fld id="{062CC5B9-BD11-4090-982C-6B0ABD7F3D46}" type="slidenum">
              <a:rPr lang="it-IT" smtClean="0"/>
              <a:pPr/>
              <a:t>‹#›</a:t>
            </a:fld>
            <a:endParaRPr lang="it-IT"/>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olo e contenuto (con numero)">
    <p:spTree>
      <p:nvGrpSpPr>
        <p:cNvPr id="1" name=""/>
        <p:cNvGrpSpPr/>
        <p:nvPr/>
      </p:nvGrpSpPr>
      <p:grpSpPr>
        <a:xfrm>
          <a:off x="0" y="0"/>
          <a:ext cx="0" cy="0"/>
          <a:chOff x="0" y="0"/>
          <a:chExt cx="0" cy="0"/>
        </a:xfrm>
      </p:grpSpPr>
      <p:sp>
        <p:nvSpPr>
          <p:cNvPr id="253" name="Rettangolo 252"/>
          <p:cNvSpPr/>
          <p:nvPr/>
        </p:nvSpPr>
        <p:spPr>
          <a:xfrm>
            <a:off x="-7552" y="10035"/>
            <a:ext cx="12192000" cy="1269904"/>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noProof="0"/>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126163"/>
            <a:ext cx="12192000" cy="73183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1089904"/>
            <a:ext cx="12048863" cy="180000"/>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71384" y="6402091"/>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75288" y="6322804"/>
            <a:ext cx="4346286" cy="338554"/>
          </a:xfrm>
          <a:prstGeom prst="rect">
            <a:avLst/>
          </a:prstGeom>
          <a:noFill/>
        </p:spPr>
        <p:txBody>
          <a:bodyPr wrap="square" rtlCol="0">
            <a:spAutoFit/>
          </a:bodyPr>
          <a:lstStyle/>
          <a:p>
            <a:r>
              <a:rPr lang="it-IT" sz="1600" b="0">
                <a:solidFill>
                  <a:schemeClr val="bg1"/>
                </a:solidFill>
                <a:latin typeface="+mj-lt"/>
              </a:rPr>
              <a:t>NOME COGNOME</a:t>
            </a:r>
            <a:endParaRPr lang="it-IT" sz="1600" b="0">
              <a:solidFill>
                <a:schemeClr val="bg1"/>
              </a:solidFill>
            </a:endParaRPr>
          </a:p>
        </p:txBody>
      </p:sp>
      <p:sp>
        <p:nvSpPr>
          <p:cNvPr id="131" name="Titolo 1">
            <a:extLst>
              <a:ext uri="{FF2B5EF4-FFF2-40B4-BE49-F238E27FC236}">
                <a16:creationId xmlns:a16="http://schemas.microsoft.com/office/drawing/2014/main" id="{F516416B-68EF-463A-9AAB-D53CE65C522C}"/>
              </a:ext>
            </a:extLst>
          </p:cNvPr>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255" name="Segnaposto testo 4">
            <a:extLst>
              <a:ext uri="{FF2B5EF4-FFF2-40B4-BE49-F238E27FC236}">
                <a16:creationId xmlns:a16="http://schemas.microsoft.com/office/drawing/2014/main" id="{C3A67EC8-9891-4647-9F91-7C83DBB811BB}"/>
              </a:ext>
            </a:extLst>
          </p:cNvPr>
          <p:cNvSpPr>
            <a:spLocks noGrp="1"/>
          </p:cNvSpPr>
          <p:nvPr>
            <p:ph type="body" sz="quarter" idx="10" hasCustomPrompt="1"/>
          </p:nvPr>
        </p:nvSpPr>
        <p:spPr>
          <a:xfrm>
            <a:off x="367737" y="590124"/>
            <a:ext cx="10506414" cy="402687"/>
          </a:xfrm>
        </p:spPr>
        <p:txBody>
          <a:bodyPr>
            <a:noAutofit/>
          </a:bodyPr>
          <a:lstStyle>
            <a:lvl1pPr>
              <a:defRPr sz="2400" cap="all" baseline="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noProof="0" err="1"/>
              <a:t>Sottotitolo</a:t>
            </a:r>
            <a:endParaRPr lang="en-GB" noProof="0"/>
          </a:p>
        </p:txBody>
      </p:sp>
      <p:sp>
        <p:nvSpPr>
          <p:cNvPr id="257" name="Segnaposto numero diapositiva 3">
            <a:extLst>
              <a:ext uri="{FF2B5EF4-FFF2-40B4-BE49-F238E27FC236}">
                <a16:creationId xmlns:a16="http://schemas.microsoft.com/office/drawing/2014/main" id="{7414F66A-791B-4DDB-8A47-1C5C76E80832}"/>
              </a:ext>
            </a:extLst>
          </p:cNvPr>
          <p:cNvSpPr>
            <a:spLocks noGrp="1"/>
          </p:cNvSpPr>
          <p:nvPr>
            <p:ph type="sldNum" sz="quarter" idx="11"/>
          </p:nvPr>
        </p:nvSpPr>
        <p:spPr>
          <a:xfrm>
            <a:off x="10897900" y="102599"/>
            <a:ext cx="966595" cy="908500"/>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Ringraziamenti e conclusione">
    <p:bg>
      <p:bgRef idx="1001">
        <a:schemeClr val="bg2"/>
      </p:bgRef>
    </p:bg>
    <p:spTree>
      <p:nvGrpSpPr>
        <p:cNvPr id="1" name=""/>
        <p:cNvGrpSpPr/>
        <p:nvPr/>
      </p:nvGrpSpPr>
      <p:grpSpPr>
        <a:xfrm>
          <a:off x="0" y="0"/>
          <a:ext cx="0" cy="0"/>
          <a:chOff x="0" y="0"/>
          <a:chExt cx="0" cy="0"/>
        </a:xfrm>
      </p:grpSpPr>
      <p:sp>
        <p:nvSpPr>
          <p:cNvPr id="8" name="Segnaposto testo 7">
            <a:extLst>
              <a:ext uri="{FF2B5EF4-FFF2-40B4-BE49-F238E27FC236}">
                <a16:creationId xmlns:a16="http://schemas.microsoft.com/office/drawing/2014/main" id="{0177E66F-3533-4D5C-A45B-6F997023CF85}"/>
              </a:ext>
            </a:extLst>
          </p:cNvPr>
          <p:cNvSpPr>
            <a:spLocks noGrp="1"/>
          </p:cNvSpPr>
          <p:nvPr>
            <p:ph type="body" sz="quarter" idx="10"/>
          </p:nvPr>
        </p:nvSpPr>
        <p:spPr>
          <a:xfrm>
            <a:off x="7" y="1828800"/>
            <a:ext cx="12191999" cy="3124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grpSp>
        <p:nvGrpSpPr>
          <p:cNvPr id="9" name="Gruppo 8">
            <a:extLst>
              <a:ext uri="{FF2B5EF4-FFF2-40B4-BE49-F238E27FC236}">
                <a16:creationId xmlns:a16="http://schemas.microsoft.com/office/drawing/2014/main" id="{BD6829BE-49FB-420D-8C6D-110CAB860B3A}"/>
              </a:ext>
            </a:extLst>
          </p:cNvPr>
          <p:cNvGrpSpPr/>
          <p:nvPr/>
        </p:nvGrpSpPr>
        <p:grpSpPr>
          <a:xfrm>
            <a:off x="64017" y="-7373"/>
            <a:ext cx="12048863" cy="180000"/>
            <a:chOff x="1218340" y="275867"/>
            <a:chExt cx="17715122" cy="567843"/>
          </a:xfrm>
        </p:grpSpPr>
        <p:cxnSp>
          <p:nvCxnSpPr>
            <p:cNvPr id="10" name="Connettore 1 132">
              <a:extLst>
                <a:ext uri="{FF2B5EF4-FFF2-40B4-BE49-F238E27FC236}">
                  <a16:creationId xmlns:a16="http://schemas.microsoft.com/office/drawing/2014/main" id="{BF751207-2EF1-452E-B1A8-4A445C101F51}"/>
                </a:ext>
              </a:extLst>
            </p:cNvPr>
            <p:cNvCxnSpPr/>
            <p:nvPr/>
          </p:nvCxnSpPr>
          <p:spPr>
            <a:xfrm>
              <a:off x="121834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33">
              <a:extLst>
                <a:ext uri="{FF2B5EF4-FFF2-40B4-BE49-F238E27FC236}">
                  <a16:creationId xmlns:a16="http://schemas.microsoft.com/office/drawing/2014/main" id="{290275AE-1939-4689-BC63-3FCD8774EF0D}"/>
                </a:ext>
              </a:extLst>
            </p:cNvPr>
            <p:cNvCxnSpPr/>
            <p:nvPr/>
          </p:nvCxnSpPr>
          <p:spPr>
            <a:xfrm>
              <a:off x="136720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34">
              <a:extLst>
                <a:ext uri="{FF2B5EF4-FFF2-40B4-BE49-F238E27FC236}">
                  <a16:creationId xmlns:a16="http://schemas.microsoft.com/office/drawing/2014/main" id="{8E9D9269-63D6-4A77-B6C3-5ECC7596BE1D}"/>
                </a:ext>
              </a:extLst>
            </p:cNvPr>
            <p:cNvCxnSpPr/>
            <p:nvPr/>
          </p:nvCxnSpPr>
          <p:spPr>
            <a:xfrm>
              <a:off x="151607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35">
              <a:extLst>
                <a:ext uri="{FF2B5EF4-FFF2-40B4-BE49-F238E27FC236}">
                  <a16:creationId xmlns:a16="http://schemas.microsoft.com/office/drawing/2014/main" id="{42FCD547-B663-4A89-8D9F-7937F1F6C365}"/>
                </a:ext>
              </a:extLst>
            </p:cNvPr>
            <p:cNvCxnSpPr/>
            <p:nvPr/>
          </p:nvCxnSpPr>
          <p:spPr>
            <a:xfrm>
              <a:off x="166494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6">
              <a:extLst>
                <a:ext uri="{FF2B5EF4-FFF2-40B4-BE49-F238E27FC236}">
                  <a16:creationId xmlns:a16="http://schemas.microsoft.com/office/drawing/2014/main" id="{CED5813B-CF79-43C2-AE3C-6253FC893720}"/>
                </a:ext>
              </a:extLst>
            </p:cNvPr>
            <p:cNvCxnSpPr/>
            <p:nvPr/>
          </p:nvCxnSpPr>
          <p:spPr>
            <a:xfrm>
              <a:off x="181380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37">
              <a:extLst>
                <a:ext uri="{FF2B5EF4-FFF2-40B4-BE49-F238E27FC236}">
                  <a16:creationId xmlns:a16="http://schemas.microsoft.com/office/drawing/2014/main" id="{7FF1EEFE-1DCB-4495-B6A6-F158B28C4E0D}"/>
                </a:ext>
              </a:extLst>
            </p:cNvPr>
            <p:cNvCxnSpPr/>
            <p:nvPr/>
          </p:nvCxnSpPr>
          <p:spPr>
            <a:xfrm>
              <a:off x="196267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38">
              <a:extLst>
                <a:ext uri="{FF2B5EF4-FFF2-40B4-BE49-F238E27FC236}">
                  <a16:creationId xmlns:a16="http://schemas.microsoft.com/office/drawing/2014/main" id="{D49CE837-DCF3-4073-866A-E247DF046265}"/>
                </a:ext>
              </a:extLst>
            </p:cNvPr>
            <p:cNvCxnSpPr/>
            <p:nvPr/>
          </p:nvCxnSpPr>
          <p:spPr>
            <a:xfrm>
              <a:off x="211154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39">
              <a:extLst>
                <a:ext uri="{FF2B5EF4-FFF2-40B4-BE49-F238E27FC236}">
                  <a16:creationId xmlns:a16="http://schemas.microsoft.com/office/drawing/2014/main" id="{EBAE90C2-FD12-4D84-9F42-E3B1614DE1E7}"/>
                </a:ext>
              </a:extLst>
            </p:cNvPr>
            <p:cNvCxnSpPr/>
            <p:nvPr/>
          </p:nvCxnSpPr>
          <p:spPr>
            <a:xfrm>
              <a:off x="226040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40">
              <a:extLst>
                <a:ext uri="{FF2B5EF4-FFF2-40B4-BE49-F238E27FC236}">
                  <a16:creationId xmlns:a16="http://schemas.microsoft.com/office/drawing/2014/main" id="{35EF3951-38D5-4BED-B620-7EBD13C82C04}"/>
                </a:ext>
              </a:extLst>
            </p:cNvPr>
            <p:cNvCxnSpPr/>
            <p:nvPr/>
          </p:nvCxnSpPr>
          <p:spPr>
            <a:xfrm>
              <a:off x="240927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41">
              <a:extLst>
                <a:ext uri="{FF2B5EF4-FFF2-40B4-BE49-F238E27FC236}">
                  <a16:creationId xmlns:a16="http://schemas.microsoft.com/office/drawing/2014/main" id="{E67DFF29-51E5-4A5C-9856-F32AE3953CBF}"/>
                </a:ext>
              </a:extLst>
            </p:cNvPr>
            <p:cNvCxnSpPr/>
            <p:nvPr/>
          </p:nvCxnSpPr>
          <p:spPr>
            <a:xfrm>
              <a:off x="255814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42">
              <a:extLst>
                <a:ext uri="{FF2B5EF4-FFF2-40B4-BE49-F238E27FC236}">
                  <a16:creationId xmlns:a16="http://schemas.microsoft.com/office/drawing/2014/main" id="{4ABC7F93-A6C0-4323-9E86-07541C55A83B}"/>
                </a:ext>
              </a:extLst>
            </p:cNvPr>
            <p:cNvCxnSpPr/>
            <p:nvPr/>
          </p:nvCxnSpPr>
          <p:spPr>
            <a:xfrm>
              <a:off x="270701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143">
              <a:extLst>
                <a:ext uri="{FF2B5EF4-FFF2-40B4-BE49-F238E27FC236}">
                  <a16:creationId xmlns:a16="http://schemas.microsoft.com/office/drawing/2014/main" id="{0DF25A82-5CF4-4ABD-A9C7-B23AFCA9E5ED}"/>
                </a:ext>
              </a:extLst>
            </p:cNvPr>
            <p:cNvCxnSpPr/>
            <p:nvPr/>
          </p:nvCxnSpPr>
          <p:spPr>
            <a:xfrm>
              <a:off x="285587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144">
              <a:extLst>
                <a:ext uri="{FF2B5EF4-FFF2-40B4-BE49-F238E27FC236}">
                  <a16:creationId xmlns:a16="http://schemas.microsoft.com/office/drawing/2014/main" id="{BB4D9ED3-E5A6-4AB2-BBA2-AF4B6D7B3774}"/>
                </a:ext>
              </a:extLst>
            </p:cNvPr>
            <p:cNvCxnSpPr/>
            <p:nvPr/>
          </p:nvCxnSpPr>
          <p:spPr>
            <a:xfrm>
              <a:off x="300474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145">
              <a:extLst>
                <a:ext uri="{FF2B5EF4-FFF2-40B4-BE49-F238E27FC236}">
                  <a16:creationId xmlns:a16="http://schemas.microsoft.com/office/drawing/2014/main" id="{5FC8184A-5345-450E-A694-9C89C1854DDF}"/>
                </a:ext>
              </a:extLst>
            </p:cNvPr>
            <p:cNvCxnSpPr/>
            <p:nvPr/>
          </p:nvCxnSpPr>
          <p:spPr>
            <a:xfrm>
              <a:off x="315361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146">
              <a:extLst>
                <a:ext uri="{FF2B5EF4-FFF2-40B4-BE49-F238E27FC236}">
                  <a16:creationId xmlns:a16="http://schemas.microsoft.com/office/drawing/2014/main" id="{F6BBBA9A-3396-4F46-998F-84819B36F91C}"/>
                </a:ext>
              </a:extLst>
            </p:cNvPr>
            <p:cNvCxnSpPr/>
            <p:nvPr/>
          </p:nvCxnSpPr>
          <p:spPr>
            <a:xfrm>
              <a:off x="330247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147">
              <a:extLst>
                <a:ext uri="{FF2B5EF4-FFF2-40B4-BE49-F238E27FC236}">
                  <a16:creationId xmlns:a16="http://schemas.microsoft.com/office/drawing/2014/main" id="{C2E78826-3C00-430B-B947-5E3AD5E0AD69}"/>
                </a:ext>
              </a:extLst>
            </p:cNvPr>
            <p:cNvCxnSpPr/>
            <p:nvPr/>
          </p:nvCxnSpPr>
          <p:spPr>
            <a:xfrm>
              <a:off x="345134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148">
              <a:extLst>
                <a:ext uri="{FF2B5EF4-FFF2-40B4-BE49-F238E27FC236}">
                  <a16:creationId xmlns:a16="http://schemas.microsoft.com/office/drawing/2014/main" id="{F69FEFA1-FEA2-43FC-A192-7BA8F054E076}"/>
                </a:ext>
              </a:extLst>
            </p:cNvPr>
            <p:cNvCxnSpPr/>
            <p:nvPr/>
          </p:nvCxnSpPr>
          <p:spPr>
            <a:xfrm>
              <a:off x="360021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149">
              <a:extLst>
                <a:ext uri="{FF2B5EF4-FFF2-40B4-BE49-F238E27FC236}">
                  <a16:creationId xmlns:a16="http://schemas.microsoft.com/office/drawing/2014/main" id="{19F7C87B-3805-4069-A47B-6AD3B893F997}"/>
                </a:ext>
              </a:extLst>
            </p:cNvPr>
            <p:cNvCxnSpPr/>
            <p:nvPr/>
          </p:nvCxnSpPr>
          <p:spPr>
            <a:xfrm>
              <a:off x="374907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150">
              <a:extLst>
                <a:ext uri="{FF2B5EF4-FFF2-40B4-BE49-F238E27FC236}">
                  <a16:creationId xmlns:a16="http://schemas.microsoft.com/office/drawing/2014/main" id="{483FD062-6690-46ED-81C6-00DC381C51B7}"/>
                </a:ext>
              </a:extLst>
            </p:cNvPr>
            <p:cNvCxnSpPr/>
            <p:nvPr/>
          </p:nvCxnSpPr>
          <p:spPr>
            <a:xfrm>
              <a:off x="389794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151">
              <a:extLst>
                <a:ext uri="{FF2B5EF4-FFF2-40B4-BE49-F238E27FC236}">
                  <a16:creationId xmlns:a16="http://schemas.microsoft.com/office/drawing/2014/main" id="{D1B604A1-1856-40C9-A54E-F21DF614AB2B}"/>
                </a:ext>
              </a:extLst>
            </p:cNvPr>
            <p:cNvCxnSpPr/>
            <p:nvPr/>
          </p:nvCxnSpPr>
          <p:spPr>
            <a:xfrm>
              <a:off x="404681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152">
              <a:extLst>
                <a:ext uri="{FF2B5EF4-FFF2-40B4-BE49-F238E27FC236}">
                  <a16:creationId xmlns:a16="http://schemas.microsoft.com/office/drawing/2014/main" id="{4A6E5DDD-DEC1-438A-890E-010A111E8EBC}"/>
                </a:ext>
              </a:extLst>
            </p:cNvPr>
            <p:cNvCxnSpPr/>
            <p:nvPr/>
          </p:nvCxnSpPr>
          <p:spPr>
            <a:xfrm>
              <a:off x="419568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153">
              <a:extLst>
                <a:ext uri="{FF2B5EF4-FFF2-40B4-BE49-F238E27FC236}">
                  <a16:creationId xmlns:a16="http://schemas.microsoft.com/office/drawing/2014/main" id="{06226093-C3E4-4806-81B1-86F54E7A4837}"/>
                </a:ext>
              </a:extLst>
            </p:cNvPr>
            <p:cNvCxnSpPr/>
            <p:nvPr/>
          </p:nvCxnSpPr>
          <p:spPr>
            <a:xfrm>
              <a:off x="434454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154">
              <a:extLst>
                <a:ext uri="{FF2B5EF4-FFF2-40B4-BE49-F238E27FC236}">
                  <a16:creationId xmlns:a16="http://schemas.microsoft.com/office/drawing/2014/main" id="{53BA5AD2-0E7F-4119-B1FC-F92D1ECBD39F}"/>
                </a:ext>
              </a:extLst>
            </p:cNvPr>
            <p:cNvCxnSpPr/>
            <p:nvPr/>
          </p:nvCxnSpPr>
          <p:spPr>
            <a:xfrm>
              <a:off x="449341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155">
              <a:extLst>
                <a:ext uri="{FF2B5EF4-FFF2-40B4-BE49-F238E27FC236}">
                  <a16:creationId xmlns:a16="http://schemas.microsoft.com/office/drawing/2014/main" id="{0F668D36-0F74-4B1D-B3C8-4879937E5137}"/>
                </a:ext>
              </a:extLst>
            </p:cNvPr>
            <p:cNvCxnSpPr/>
            <p:nvPr/>
          </p:nvCxnSpPr>
          <p:spPr>
            <a:xfrm>
              <a:off x="464228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156">
              <a:extLst>
                <a:ext uri="{FF2B5EF4-FFF2-40B4-BE49-F238E27FC236}">
                  <a16:creationId xmlns:a16="http://schemas.microsoft.com/office/drawing/2014/main" id="{C484F837-C977-4E95-A688-333FC2EE58B5}"/>
                </a:ext>
              </a:extLst>
            </p:cNvPr>
            <p:cNvCxnSpPr/>
            <p:nvPr/>
          </p:nvCxnSpPr>
          <p:spPr>
            <a:xfrm>
              <a:off x="479114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157">
              <a:extLst>
                <a:ext uri="{FF2B5EF4-FFF2-40B4-BE49-F238E27FC236}">
                  <a16:creationId xmlns:a16="http://schemas.microsoft.com/office/drawing/2014/main" id="{72641697-8E9A-48B4-BDF9-0FA5F3F02BB7}"/>
                </a:ext>
              </a:extLst>
            </p:cNvPr>
            <p:cNvCxnSpPr/>
            <p:nvPr/>
          </p:nvCxnSpPr>
          <p:spPr>
            <a:xfrm>
              <a:off x="494001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158">
              <a:extLst>
                <a:ext uri="{FF2B5EF4-FFF2-40B4-BE49-F238E27FC236}">
                  <a16:creationId xmlns:a16="http://schemas.microsoft.com/office/drawing/2014/main" id="{59EBD2CD-28FC-462A-A2FB-D45C58064701}"/>
                </a:ext>
              </a:extLst>
            </p:cNvPr>
            <p:cNvCxnSpPr/>
            <p:nvPr/>
          </p:nvCxnSpPr>
          <p:spPr>
            <a:xfrm>
              <a:off x="508888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159">
              <a:extLst>
                <a:ext uri="{FF2B5EF4-FFF2-40B4-BE49-F238E27FC236}">
                  <a16:creationId xmlns:a16="http://schemas.microsoft.com/office/drawing/2014/main" id="{8E69D5ED-0D40-4B1E-9982-7CB96405623D}"/>
                </a:ext>
              </a:extLst>
            </p:cNvPr>
            <p:cNvCxnSpPr/>
            <p:nvPr/>
          </p:nvCxnSpPr>
          <p:spPr>
            <a:xfrm>
              <a:off x="523774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160">
              <a:extLst>
                <a:ext uri="{FF2B5EF4-FFF2-40B4-BE49-F238E27FC236}">
                  <a16:creationId xmlns:a16="http://schemas.microsoft.com/office/drawing/2014/main" id="{8F037DBE-CCBC-464C-8991-B5B1FD526D87}"/>
                </a:ext>
              </a:extLst>
            </p:cNvPr>
            <p:cNvCxnSpPr/>
            <p:nvPr/>
          </p:nvCxnSpPr>
          <p:spPr>
            <a:xfrm>
              <a:off x="538661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161">
              <a:extLst>
                <a:ext uri="{FF2B5EF4-FFF2-40B4-BE49-F238E27FC236}">
                  <a16:creationId xmlns:a16="http://schemas.microsoft.com/office/drawing/2014/main" id="{C35341B1-A605-4CC0-BCA4-2507BFAFBA08}"/>
                </a:ext>
              </a:extLst>
            </p:cNvPr>
            <p:cNvCxnSpPr/>
            <p:nvPr/>
          </p:nvCxnSpPr>
          <p:spPr>
            <a:xfrm>
              <a:off x="553548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162">
              <a:extLst>
                <a:ext uri="{FF2B5EF4-FFF2-40B4-BE49-F238E27FC236}">
                  <a16:creationId xmlns:a16="http://schemas.microsoft.com/office/drawing/2014/main" id="{0A3E3A3D-CA4F-47AD-B379-1B98FD1A1F08}"/>
                </a:ext>
              </a:extLst>
            </p:cNvPr>
            <p:cNvCxnSpPr/>
            <p:nvPr/>
          </p:nvCxnSpPr>
          <p:spPr>
            <a:xfrm>
              <a:off x="568435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163">
              <a:extLst>
                <a:ext uri="{FF2B5EF4-FFF2-40B4-BE49-F238E27FC236}">
                  <a16:creationId xmlns:a16="http://schemas.microsoft.com/office/drawing/2014/main" id="{2A8A48DA-6ED9-4417-92FF-80A8DAE8D456}"/>
                </a:ext>
              </a:extLst>
            </p:cNvPr>
            <p:cNvCxnSpPr/>
            <p:nvPr/>
          </p:nvCxnSpPr>
          <p:spPr>
            <a:xfrm>
              <a:off x="583321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164">
              <a:extLst>
                <a:ext uri="{FF2B5EF4-FFF2-40B4-BE49-F238E27FC236}">
                  <a16:creationId xmlns:a16="http://schemas.microsoft.com/office/drawing/2014/main" id="{65D04C2C-6C7A-4536-972C-98766CE7079C}"/>
                </a:ext>
              </a:extLst>
            </p:cNvPr>
            <p:cNvCxnSpPr/>
            <p:nvPr/>
          </p:nvCxnSpPr>
          <p:spPr>
            <a:xfrm>
              <a:off x="598208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165">
              <a:extLst>
                <a:ext uri="{FF2B5EF4-FFF2-40B4-BE49-F238E27FC236}">
                  <a16:creationId xmlns:a16="http://schemas.microsoft.com/office/drawing/2014/main" id="{83B7A64A-5BE8-4F49-A5F0-7CF7D78F5B66}"/>
                </a:ext>
              </a:extLst>
            </p:cNvPr>
            <p:cNvCxnSpPr/>
            <p:nvPr/>
          </p:nvCxnSpPr>
          <p:spPr>
            <a:xfrm>
              <a:off x="613095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166">
              <a:extLst>
                <a:ext uri="{FF2B5EF4-FFF2-40B4-BE49-F238E27FC236}">
                  <a16:creationId xmlns:a16="http://schemas.microsoft.com/office/drawing/2014/main" id="{9522F271-5CA4-4C09-AD53-3669D5C3EA54}"/>
                </a:ext>
              </a:extLst>
            </p:cNvPr>
            <p:cNvCxnSpPr/>
            <p:nvPr/>
          </p:nvCxnSpPr>
          <p:spPr>
            <a:xfrm>
              <a:off x="627981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167">
              <a:extLst>
                <a:ext uri="{FF2B5EF4-FFF2-40B4-BE49-F238E27FC236}">
                  <a16:creationId xmlns:a16="http://schemas.microsoft.com/office/drawing/2014/main" id="{C504FF86-90B2-4DBC-A8BC-D20B4F2BE2A0}"/>
                </a:ext>
              </a:extLst>
            </p:cNvPr>
            <p:cNvCxnSpPr/>
            <p:nvPr/>
          </p:nvCxnSpPr>
          <p:spPr>
            <a:xfrm>
              <a:off x="642868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168">
              <a:extLst>
                <a:ext uri="{FF2B5EF4-FFF2-40B4-BE49-F238E27FC236}">
                  <a16:creationId xmlns:a16="http://schemas.microsoft.com/office/drawing/2014/main" id="{D9D34C7D-1E08-4427-A778-4658B07E38A5}"/>
                </a:ext>
              </a:extLst>
            </p:cNvPr>
            <p:cNvCxnSpPr/>
            <p:nvPr/>
          </p:nvCxnSpPr>
          <p:spPr>
            <a:xfrm>
              <a:off x="657755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169">
              <a:extLst>
                <a:ext uri="{FF2B5EF4-FFF2-40B4-BE49-F238E27FC236}">
                  <a16:creationId xmlns:a16="http://schemas.microsoft.com/office/drawing/2014/main" id="{CAE6BE77-AC32-4AE6-998F-3D0D823DA81C}"/>
                </a:ext>
              </a:extLst>
            </p:cNvPr>
            <p:cNvCxnSpPr/>
            <p:nvPr/>
          </p:nvCxnSpPr>
          <p:spPr>
            <a:xfrm>
              <a:off x="672641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170">
              <a:extLst>
                <a:ext uri="{FF2B5EF4-FFF2-40B4-BE49-F238E27FC236}">
                  <a16:creationId xmlns:a16="http://schemas.microsoft.com/office/drawing/2014/main" id="{FD444893-9CB5-47B9-B562-FF592C064F45}"/>
                </a:ext>
              </a:extLst>
            </p:cNvPr>
            <p:cNvCxnSpPr/>
            <p:nvPr/>
          </p:nvCxnSpPr>
          <p:spPr>
            <a:xfrm>
              <a:off x="687528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171">
              <a:extLst>
                <a:ext uri="{FF2B5EF4-FFF2-40B4-BE49-F238E27FC236}">
                  <a16:creationId xmlns:a16="http://schemas.microsoft.com/office/drawing/2014/main" id="{B28717F4-5A0E-4504-BE17-0AB576C9BF10}"/>
                </a:ext>
              </a:extLst>
            </p:cNvPr>
            <p:cNvCxnSpPr/>
            <p:nvPr/>
          </p:nvCxnSpPr>
          <p:spPr>
            <a:xfrm>
              <a:off x="702415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172">
              <a:extLst>
                <a:ext uri="{FF2B5EF4-FFF2-40B4-BE49-F238E27FC236}">
                  <a16:creationId xmlns:a16="http://schemas.microsoft.com/office/drawing/2014/main" id="{C17368AD-9463-4F39-AC1D-3BC3678359F2}"/>
                </a:ext>
              </a:extLst>
            </p:cNvPr>
            <p:cNvCxnSpPr/>
            <p:nvPr/>
          </p:nvCxnSpPr>
          <p:spPr>
            <a:xfrm>
              <a:off x="717302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173">
              <a:extLst>
                <a:ext uri="{FF2B5EF4-FFF2-40B4-BE49-F238E27FC236}">
                  <a16:creationId xmlns:a16="http://schemas.microsoft.com/office/drawing/2014/main" id="{81592F11-9579-4A18-B365-87F4C4826A39}"/>
                </a:ext>
              </a:extLst>
            </p:cNvPr>
            <p:cNvCxnSpPr/>
            <p:nvPr/>
          </p:nvCxnSpPr>
          <p:spPr>
            <a:xfrm>
              <a:off x="732188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174">
              <a:extLst>
                <a:ext uri="{FF2B5EF4-FFF2-40B4-BE49-F238E27FC236}">
                  <a16:creationId xmlns:a16="http://schemas.microsoft.com/office/drawing/2014/main" id="{1190C5AD-D2DF-46EF-A42F-4D25A5E6B667}"/>
                </a:ext>
              </a:extLst>
            </p:cNvPr>
            <p:cNvCxnSpPr/>
            <p:nvPr/>
          </p:nvCxnSpPr>
          <p:spPr>
            <a:xfrm>
              <a:off x="747075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175">
              <a:extLst>
                <a:ext uri="{FF2B5EF4-FFF2-40B4-BE49-F238E27FC236}">
                  <a16:creationId xmlns:a16="http://schemas.microsoft.com/office/drawing/2014/main" id="{574185A9-7809-4249-AA68-836407A0E3C3}"/>
                </a:ext>
              </a:extLst>
            </p:cNvPr>
            <p:cNvCxnSpPr/>
            <p:nvPr/>
          </p:nvCxnSpPr>
          <p:spPr>
            <a:xfrm>
              <a:off x="761962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176">
              <a:extLst>
                <a:ext uri="{FF2B5EF4-FFF2-40B4-BE49-F238E27FC236}">
                  <a16:creationId xmlns:a16="http://schemas.microsoft.com/office/drawing/2014/main" id="{9FE6319E-A6D6-4CE1-AA7D-892C57BE1259}"/>
                </a:ext>
              </a:extLst>
            </p:cNvPr>
            <p:cNvCxnSpPr/>
            <p:nvPr/>
          </p:nvCxnSpPr>
          <p:spPr>
            <a:xfrm>
              <a:off x="776848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177">
              <a:extLst>
                <a:ext uri="{FF2B5EF4-FFF2-40B4-BE49-F238E27FC236}">
                  <a16:creationId xmlns:a16="http://schemas.microsoft.com/office/drawing/2014/main" id="{FF6B42FF-3B0C-45B9-940F-81E548264D41}"/>
                </a:ext>
              </a:extLst>
            </p:cNvPr>
            <p:cNvCxnSpPr/>
            <p:nvPr/>
          </p:nvCxnSpPr>
          <p:spPr>
            <a:xfrm>
              <a:off x="791735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178">
              <a:extLst>
                <a:ext uri="{FF2B5EF4-FFF2-40B4-BE49-F238E27FC236}">
                  <a16:creationId xmlns:a16="http://schemas.microsoft.com/office/drawing/2014/main" id="{F417CB7B-AD74-4FE2-BEC3-D3C6C1506334}"/>
                </a:ext>
              </a:extLst>
            </p:cNvPr>
            <p:cNvCxnSpPr/>
            <p:nvPr/>
          </p:nvCxnSpPr>
          <p:spPr>
            <a:xfrm>
              <a:off x="806622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179">
              <a:extLst>
                <a:ext uri="{FF2B5EF4-FFF2-40B4-BE49-F238E27FC236}">
                  <a16:creationId xmlns:a16="http://schemas.microsoft.com/office/drawing/2014/main" id="{8F8D13FB-05A8-41A1-9AC2-D59A259D74D0}"/>
                </a:ext>
              </a:extLst>
            </p:cNvPr>
            <p:cNvCxnSpPr/>
            <p:nvPr/>
          </p:nvCxnSpPr>
          <p:spPr>
            <a:xfrm>
              <a:off x="821508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180">
              <a:extLst>
                <a:ext uri="{FF2B5EF4-FFF2-40B4-BE49-F238E27FC236}">
                  <a16:creationId xmlns:a16="http://schemas.microsoft.com/office/drawing/2014/main" id="{6AE92612-D59E-4A80-9544-0113E1CB5CD2}"/>
                </a:ext>
              </a:extLst>
            </p:cNvPr>
            <p:cNvCxnSpPr/>
            <p:nvPr/>
          </p:nvCxnSpPr>
          <p:spPr>
            <a:xfrm>
              <a:off x="836395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181">
              <a:extLst>
                <a:ext uri="{FF2B5EF4-FFF2-40B4-BE49-F238E27FC236}">
                  <a16:creationId xmlns:a16="http://schemas.microsoft.com/office/drawing/2014/main" id="{BB38A622-E3BD-4D05-A0E0-12E4B32ED19E}"/>
                </a:ext>
              </a:extLst>
            </p:cNvPr>
            <p:cNvCxnSpPr/>
            <p:nvPr/>
          </p:nvCxnSpPr>
          <p:spPr>
            <a:xfrm>
              <a:off x="851282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182">
              <a:extLst>
                <a:ext uri="{FF2B5EF4-FFF2-40B4-BE49-F238E27FC236}">
                  <a16:creationId xmlns:a16="http://schemas.microsoft.com/office/drawing/2014/main" id="{52E5A0EB-6B82-403E-A9AE-45F352B78174}"/>
                </a:ext>
              </a:extLst>
            </p:cNvPr>
            <p:cNvCxnSpPr/>
            <p:nvPr/>
          </p:nvCxnSpPr>
          <p:spPr>
            <a:xfrm>
              <a:off x="866169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183">
              <a:extLst>
                <a:ext uri="{FF2B5EF4-FFF2-40B4-BE49-F238E27FC236}">
                  <a16:creationId xmlns:a16="http://schemas.microsoft.com/office/drawing/2014/main" id="{93CBB213-170D-4C4A-AA1F-3E4DA839B93F}"/>
                </a:ext>
              </a:extLst>
            </p:cNvPr>
            <p:cNvCxnSpPr/>
            <p:nvPr/>
          </p:nvCxnSpPr>
          <p:spPr>
            <a:xfrm>
              <a:off x="881055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184">
              <a:extLst>
                <a:ext uri="{FF2B5EF4-FFF2-40B4-BE49-F238E27FC236}">
                  <a16:creationId xmlns:a16="http://schemas.microsoft.com/office/drawing/2014/main" id="{E6C96F1D-CF16-4DB2-B441-8D15416C7162}"/>
                </a:ext>
              </a:extLst>
            </p:cNvPr>
            <p:cNvCxnSpPr/>
            <p:nvPr/>
          </p:nvCxnSpPr>
          <p:spPr>
            <a:xfrm>
              <a:off x="895942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185">
              <a:extLst>
                <a:ext uri="{FF2B5EF4-FFF2-40B4-BE49-F238E27FC236}">
                  <a16:creationId xmlns:a16="http://schemas.microsoft.com/office/drawing/2014/main" id="{D52881D6-398C-45DD-81DB-1522FA11FD65}"/>
                </a:ext>
              </a:extLst>
            </p:cNvPr>
            <p:cNvCxnSpPr/>
            <p:nvPr/>
          </p:nvCxnSpPr>
          <p:spPr>
            <a:xfrm>
              <a:off x="910829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186">
              <a:extLst>
                <a:ext uri="{FF2B5EF4-FFF2-40B4-BE49-F238E27FC236}">
                  <a16:creationId xmlns:a16="http://schemas.microsoft.com/office/drawing/2014/main" id="{CA12B3F4-A0A1-4B32-8F14-A6769688E4AF}"/>
                </a:ext>
              </a:extLst>
            </p:cNvPr>
            <p:cNvCxnSpPr/>
            <p:nvPr/>
          </p:nvCxnSpPr>
          <p:spPr>
            <a:xfrm>
              <a:off x="925715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187">
              <a:extLst>
                <a:ext uri="{FF2B5EF4-FFF2-40B4-BE49-F238E27FC236}">
                  <a16:creationId xmlns:a16="http://schemas.microsoft.com/office/drawing/2014/main" id="{55AAB01D-8D74-4963-A0B9-03439CB63C30}"/>
                </a:ext>
              </a:extLst>
            </p:cNvPr>
            <p:cNvCxnSpPr/>
            <p:nvPr/>
          </p:nvCxnSpPr>
          <p:spPr>
            <a:xfrm>
              <a:off x="940602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188">
              <a:extLst>
                <a:ext uri="{FF2B5EF4-FFF2-40B4-BE49-F238E27FC236}">
                  <a16:creationId xmlns:a16="http://schemas.microsoft.com/office/drawing/2014/main" id="{21207144-C359-43EA-BE3D-A970F1D9AEA1}"/>
                </a:ext>
              </a:extLst>
            </p:cNvPr>
            <p:cNvCxnSpPr/>
            <p:nvPr/>
          </p:nvCxnSpPr>
          <p:spPr>
            <a:xfrm>
              <a:off x="955489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189">
              <a:extLst>
                <a:ext uri="{FF2B5EF4-FFF2-40B4-BE49-F238E27FC236}">
                  <a16:creationId xmlns:a16="http://schemas.microsoft.com/office/drawing/2014/main" id="{874B2B3B-8898-4D1C-BBBD-9337A736A964}"/>
                </a:ext>
              </a:extLst>
            </p:cNvPr>
            <p:cNvCxnSpPr/>
            <p:nvPr/>
          </p:nvCxnSpPr>
          <p:spPr>
            <a:xfrm>
              <a:off x="970375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190">
              <a:extLst>
                <a:ext uri="{FF2B5EF4-FFF2-40B4-BE49-F238E27FC236}">
                  <a16:creationId xmlns:a16="http://schemas.microsoft.com/office/drawing/2014/main" id="{772D8BB1-EB3A-4785-AD11-BC0023D299B0}"/>
                </a:ext>
              </a:extLst>
            </p:cNvPr>
            <p:cNvCxnSpPr/>
            <p:nvPr/>
          </p:nvCxnSpPr>
          <p:spPr>
            <a:xfrm>
              <a:off x="985262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191">
              <a:extLst>
                <a:ext uri="{FF2B5EF4-FFF2-40B4-BE49-F238E27FC236}">
                  <a16:creationId xmlns:a16="http://schemas.microsoft.com/office/drawing/2014/main" id="{5750D3A1-CDB4-42A2-9320-D91FE4EC1A16}"/>
                </a:ext>
              </a:extLst>
            </p:cNvPr>
            <p:cNvCxnSpPr/>
            <p:nvPr/>
          </p:nvCxnSpPr>
          <p:spPr>
            <a:xfrm>
              <a:off x="1000149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192">
              <a:extLst>
                <a:ext uri="{FF2B5EF4-FFF2-40B4-BE49-F238E27FC236}">
                  <a16:creationId xmlns:a16="http://schemas.microsoft.com/office/drawing/2014/main" id="{F381161B-9084-4AD1-9E30-6DED3C66F129}"/>
                </a:ext>
              </a:extLst>
            </p:cNvPr>
            <p:cNvCxnSpPr/>
            <p:nvPr/>
          </p:nvCxnSpPr>
          <p:spPr>
            <a:xfrm>
              <a:off x="1015036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193">
              <a:extLst>
                <a:ext uri="{FF2B5EF4-FFF2-40B4-BE49-F238E27FC236}">
                  <a16:creationId xmlns:a16="http://schemas.microsoft.com/office/drawing/2014/main" id="{95576B63-63A1-4A33-8992-89AAEDAAB213}"/>
                </a:ext>
              </a:extLst>
            </p:cNvPr>
            <p:cNvCxnSpPr/>
            <p:nvPr/>
          </p:nvCxnSpPr>
          <p:spPr>
            <a:xfrm>
              <a:off x="1029922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194">
              <a:extLst>
                <a:ext uri="{FF2B5EF4-FFF2-40B4-BE49-F238E27FC236}">
                  <a16:creationId xmlns:a16="http://schemas.microsoft.com/office/drawing/2014/main" id="{5F86A06A-FB94-44B3-8368-67215975E9B3}"/>
                </a:ext>
              </a:extLst>
            </p:cNvPr>
            <p:cNvCxnSpPr/>
            <p:nvPr/>
          </p:nvCxnSpPr>
          <p:spPr>
            <a:xfrm>
              <a:off x="1044809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195">
              <a:extLst>
                <a:ext uri="{FF2B5EF4-FFF2-40B4-BE49-F238E27FC236}">
                  <a16:creationId xmlns:a16="http://schemas.microsoft.com/office/drawing/2014/main" id="{55343CE8-FFCE-4850-AFA9-EF8ECAA0BD97}"/>
                </a:ext>
              </a:extLst>
            </p:cNvPr>
            <p:cNvCxnSpPr/>
            <p:nvPr/>
          </p:nvCxnSpPr>
          <p:spPr>
            <a:xfrm>
              <a:off x="1059696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196">
              <a:extLst>
                <a:ext uri="{FF2B5EF4-FFF2-40B4-BE49-F238E27FC236}">
                  <a16:creationId xmlns:a16="http://schemas.microsoft.com/office/drawing/2014/main" id="{D3D891A4-85EB-483D-A62F-62B028FC7F04}"/>
                </a:ext>
              </a:extLst>
            </p:cNvPr>
            <p:cNvCxnSpPr/>
            <p:nvPr/>
          </p:nvCxnSpPr>
          <p:spPr>
            <a:xfrm>
              <a:off x="1074582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197">
              <a:extLst>
                <a:ext uri="{FF2B5EF4-FFF2-40B4-BE49-F238E27FC236}">
                  <a16:creationId xmlns:a16="http://schemas.microsoft.com/office/drawing/2014/main" id="{32A14F1D-3161-4A42-AB1A-80B4D0CD7D61}"/>
                </a:ext>
              </a:extLst>
            </p:cNvPr>
            <p:cNvCxnSpPr/>
            <p:nvPr/>
          </p:nvCxnSpPr>
          <p:spPr>
            <a:xfrm>
              <a:off x="1089469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198">
              <a:extLst>
                <a:ext uri="{FF2B5EF4-FFF2-40B4-BE49-F238E27FC236}">
                  <a16:creationId xmlns:a16="http://schemas.microsoft.com/office/drawing/2014/main" id="{6648D577-CE5D-41AA-8364-FC4CD5156B8C}"/>
                </a:ext>
              </a:extLst>
            </p:cNvPr>
            <p:cNvCxnSpPr/>
            <p:nvPr/>
          </p:nvCxnSpPr>
          <p:spPr>
            <a:xfrm>
              <a:off x="1104356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199">
              <a:extLst>
                <a:ext uri="{FF2B5EF4-FFF2-40B4-BE49-F238E27FC236}">
                  <a16:creationId xmlns:a16="http://schemas.microsoft.com/office/drawing/2014/main" id="{F94A2146-3DBF-4202-A31E-D0CD81296574}"/>
                </a:ext>
              </a:extLst>
            </p:cNvPr>
            <p:cNvCxnSpPr/>
            <p:nvPr/>
          </p:nvCxnSpPr>
          <p:spPr>
            <a:xfrm>
              <a:off x="1119242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200">
              <a:extLst>
                <a:ext uri="{FF2B5EF4-FFF2-40B4-BE49-F238E27FC236}">
                  <a16:creationId xmlns:a16="http://schemas.microsoft.com/office/drawing/2014/main" id="{EF82EEDB-0691-49E2-9994-B4ECD79D7DA9}"/>
                </a:ext>
              </a:extLst>
            </p:cNvPr>
            <p:cNvCxnSpPr/>
            <p:nvPr/>
          </p:nvCxnSpPr>
          <p:spPr>
            <a:xfrm>
              <a:off x="1134129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201">
              <a:extLst>
                <a:ext uri="{FF2B5EF4-FFF2-40B4-BE49-F238E27FC236}">
                  <a16:creationId xmlns:a16="http://schemas.microsoft.com/office/drawing/2014/main" id="{F7EF3925-E72C-411A-AD5B-453D807BC3B8}"/>
                </a:ext>
              </a:extLst>
            </p:cNvPr>
            <p:cNvCxnSpPr/>
            <p:nvPr/>
          </p:nvCxnSpPr>
          <p:spPr>
            <a:xfrm>
              <a:off x="1149016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202">
              <a:extLst>
                <a:ext uri="{FF2B5EF4-FFF2-40B4-BE49-F238E27FC236}">
                  <a16:creationId xmlns:a16="http://schemas.microsoft.com/office/drawing/2014/main" id="{F6EC2ACD-98C3-44A9-8D15-DA6720832FBA}"/>
                </a:ext>
              </a:extLst>
            </p:cNvPr>
            <p:cNvCxnSpPr/>
            <p:nvPr/>
          </p:nvCxnSpPr>
          <p:spPr>
            <a:xfrm>
              <a:off x="1163903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203">
              <a:extLst>
                <a:ext uri="{FF2B5EF4-FFF2-40B4-BE49-F238E27FC236}">
                  <a16:creationId xmlns:a16="http://schemas.microsoft.com/office/drawing/2014/main" id="{60468D00-C109-46D1-AD9A-4BBDAF84A5AD}"/>
                </a:ext>
              </a:extLst>
            </p:cNvPr>
            <p:cNvCxnSpPr/>
            <p:nvPr/>
          </p:nvCxnSpPr>
          <p:spPr>
            <a:xfrm>
              <a:off x="1178789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204">
              <a:extLst>
                <a:ext uri="{FF2B5EF4-FFF2-40B4-BE49-F238E27FC236}">
                  <a16:creationId xmlns:a16="http://schemas.microsoft.com/office/drawing/2014/main" id="{BDEBDE3A-6CBA-47B5-9D42-BD645746D13C}"/>
                </a:ext>
              </a:extLst>
            </p:cNvPr>
            <p:cNvCxnSpPr/>
            <p:nvPr/>
          </p:nvCxnSpPr>
          <p:spPr>
            <a:xfrm>
              <a:off x="1193676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205">
              <a:extLst>
                <a:ext uri="{FF2B5EF4-FFF2-40B4-BE49-F238E27FC236}">
                  <a16:creationId xmlns:a16="http://schemas.microsoft.com/office/drawing/2014/main" id="{1480333F-CC67-49A1-AFEE-E8658B53CBFF}"/>
                </a:ext>
              </a:extLst>
            </p:cNvPr>
            <p:cNvCxnSpPr/>
            <p:nvPr/>
          </p:nvCxnSpPr>
          <p:spPr>
            <a:xfrm>
              <a:off x="1208563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206">
              <a:extLst>
                <a:ext uri="{FF2B5EF4-FFF2-40B4-BE49-F238E27FC236}">
                  <a16:creationId xmlns:a16="http://schemas.microsoft.com/office/drawing/2014/main" id="{B173EB83-0D3D-48B2-8864-99ECBF03E4FE}"/>
                </a:ext>
              </a:extLst>
            </p:cNvPr>
            <p:cNvCxnSpPr/>
            <p:nvPr/>
          </p:nvCxnSpPr>
          <p:spPr>
            <a:xfrm>
              <a:off x="1223449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207">
              <a:extLst>
                <a:ext uri="{FF2B5EF4-FFF2-40B4-BE49-F238E27FC236}">
                  <a16:creationId xmlns:a16="http://schemas.microsoft.com/office/drawing/2014/main" id="{2897F08C-DB4F-4512-BD21-3D67D42D23B3}"/>
                </a:ext>
              </a:extLst>
            </p:cNvPr>
            <p:cNvCxnSpPr/>
            <p:nvPr/>
          </p:nvCxnSpPr>
          <p:spPr>
            <a:xfrm>
              <a:off x="1238336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208">
              <a:extLst>
                <a:ext uri="{FF2B5EF4-FFF2-40B4-BE49-F238E27FC236}">
                  <a16:creationId xmlns:a16="http://schemas.microsoft.com/office/drawing/2014/main" id="{48E7A713-01E6-400E-84CF-BA3840783D51}"/>
                </a:ext>
              </a:extLst>
            </p:cNvPr>
            <p:cNvCxnSpPr/>
            <p:nvPr/>
          </p:nvCxnSpPr>
          <p:spPr>
            <a:xfrm>
              <a:off x="1253223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209">
              <a:extLst>
                <a:ext uri="{FF2B5EF4-FFF2-40B4-BE49-F238E27FC236}">
                  <a16:creationId xmlns:a16="http://schemas.microsoft.com/office/drawing/2014/main" id="{35EDC1DA-7B31-4940-B45B-A779C8DBA9C0}"/>
                </a:ext>
              </a:extLst>
            </p:cNvPr>
            <p:cNvCxnSpPr/>
            <p:nvPr/>
          </p:nvCxnSpPr>
          <p:spPr>
            <a:xfrm>
              <a:off x="1268109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210">
              <a:extLst>
                <a:ext uri="{FF2B5EF4-FFF2-40B4-BE49-F238E27FC236}">
                  <a16:creationId xmlns:a16="http://schemas.microsoft.com/office/drawing/2014/main" id="{A85FF0D0-59D1-47F1-A46C-10C41C899D93}"/>
                </a:ext>
              </a:extLst>
            </p:cNvPr>
            <p:cNvCxnSpPr/>
            <p:nvPr/>
          </p:nvCxnSpPr>
          <p:spPr>
            <a:xfrm>
              <a:off x="1282996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211">
              <a:extLst>
                <a:ext uri="{FF2B5EF4-FFF2-40B4-BE49-F238E27FC236}">
                  <a16:creationId xmlns:a16="http://schemas.microsoft.com/office/drawing/2014/main" id="{5FC23F2C-F87C-4FAE-B9D3-F712B1835B30}"/>
                </a:ext>
              </a:extLst>
            </p:cNvPr>
            <p:cNvCxnSpPr/>
            <p:nvPr/>
          </p:nvCxnSpPr>
          <p:spPr>
            <a:xfrm>
              <a:off x="1297883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212">
              <a:extLst>
                <a:ext uri="{FF2B5EF4-FFF2-40B4-BE49-F238E27FC236}">
                  <a16:creationId xmlns:a16="http://schemas.microsoft.com/office/drawing/2014/main" id="{E9E47FE5-5302-41CB-99EF-67664AE00050}"/>
                </a:ext>
              </a:extLst>
            </p:cNvPr>
            <p:cNvCxnSpPr/>
            <p:nvPr/>
          </p:nvCxnSpPr>
          <p:spPr>
            <a:xfrm>
              <a:off x="1312770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213">
              <a:extLst>
                <a:ext uri="{FF2B5EF4-FFF2-40B4-BE49-F238E27FC236}">
                  <a16:creationId xmlns:a16="http://schemas.microsoft.com/office/drawing/2014/main" id="{813DD9C8-2BC2-406A-8B82-298898CFBFFB}"/>
                </a:ext>
              </a:extLst>
            </p:cNvPr>
            <p:cNvCxnSpPr/>
            <p:nvPr/>
          </p:nvCxnSpPr>
          <p:spPr>
            <a:xfrm>
              <a:off x="1327656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214">
              <a:extLst>
                <a:ext uri="{FF2B5EF4-FFF2-40B4-BE49-F238E27FC236}">
                  <a16:creationId xmlns:a16="http://schemas.microsoft.com/office/drawing/2014/main" id="{E595147E-266C-469B-AE61-776ECAC9FD7F}"/>
                </a:ext>
              </a:extLst>
            </p:cNvPr>
            <p:cNvCxnSpPr/>
            <p:nvPr/>
          </p:nvCxnSpPr>
          <p:spPr>
            <a:xfrm>
              <a:off x="1342543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215">
              <a:extLst>
                <a:ext uri="{FF2B5EF4-FFF2-40B4-BE49-F238E27FC236}">
                  <a16:creationId xmlns:a16="http://schemas.microsoft.com/office/drawing/2014/main" id="{8C20B7B1-378F-4934-B5C1-2DA304BF9A3A}"/>
                </a:ext>
              </a:extLst>
            </p:cNvPr>
            <p:cNvCxnSpPr/>
            <p:nvPr/>
          </p:nvCxnSpPr>
          <p:spPr>
            <a:xfrm>
              <a:off x="1357430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216">
              <a:extLst>
                <a:ext uri="{FF2B5EF4-FFF2-40B4-BE49-F238E27FC236}">
                  <a16:creationId xmlns:a16="http://schemas.microsoft.com/office/drawing/2014/main" id="{8B06A009-EA8D-4FC5-8124-A8907EA2D4D8}"/>
                </a:ext>
              </a:extLst>
            </p:cNvPr>
            <p:cNvCxnSpPr/>
            <p:nvPr/>
          </p:nvCxnSpPr>
          <p:spPr>
            <a:xfrm>
              <a:off x="1372316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217">
              <a:extLst>
                <a:ext uri="{FF2B5EF4-FFF2-40B4-BE49-F238E27FC236}">
                  <a16:creationId xmlns:a16="http://schemas.microsoft.com/office/drawing/2014/main" id="{8F25767F-B6DA-4150-A2DE-3BD744A628C6}"/>
                </a:ext>
              </a:extLst>
            </p:cNvPr>
            <p:cNvCxnSpPr/>
            <p:nvPr/>
          </p:nvCxnSpPr>
          <p:spPr>
            <a:xfrm>
              <a:off x="1387203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218">
              <a:extLst>
                <a:ext uri="{FF2B5EF4-FFF2-40B4-BE49-F238E27FC236}">
                  <a16:creationId xmlns:a16="http://schemas.microsoft.com/office/drawing/2014/main" id="{AD6F1EEA-B068-4FD6-92F5-892C20FBCF28}"/>
                </a:ext>
              </a:extLst>
            </p:cNvPr>
            <p:cNvCxnSpPr/>
            <p:nvPr/>
          </p:nvCxnSpPr>
          <p:spPr>
            <a:xfrm>
              <a:off x="1402090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219">
              <a:extLst>
                <a:ext uri="{FF2B5EF4-FFF2-40B4-BE49-F238E27FC236}">
                  <a16:creationId xmlns:a16="http://schemas.microsoft.com/office/drawing/2014/main" id="{34F3BE31-C464-41BA-9383-E6DBB214EBCB}"/>
                </a:ext>
              </a:extLst>
            </p:cNvPr>
            <p:cNvCxnSpPr/>
            <p:nvPr/>
          </p:nvCxnSpPr>
          <p:spPr>
            <a:xfrm>
              <a:off x="1416976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220">
              <a:extLst>
                <a:ext uri="{FF2B5EF4-FFF2-40B4-BE49-F238E27FC236}">
                  <a16:creationId xmlns:a16="http://schemas.microsoft.com/office/drawing/2014/main" id="{C95FA984-0702-4330-9CDC-A7D361DF4335}"/>
                </a:ext>
              </a:extLst>
            </p:cNvPr>
            <p:cNvCxnSpPr/>
            <p:nvPr/>
          </p:nvCxnSpPr>
          <p:spPr>
            <a:xfrm>
              <a:off x="1431863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221">
              <a:extLst>
                <a:ext uri="{FF2B5EF4-FFF2-40B4-BE49-F238E27FC236}">
                  <a16:creationId xmlns:a16="http://schemas.microsoft.com/office/drawing/2014/main" id="{D35464C2-3BB7-4CCE-9467-D60FA0734818}"/>
                </a:ext>
              </a:extLst>
            </p:cNvPr>
            <p:cNvCxnSpPr/>
            <p:nvPr/>
          </p:nvCxnSpPr>
          <p:spPr>
            <a:xfrm>
              <a:off x="1446750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222">
              <a:extLst>
                <a:ext uri="{FF2B5EF4-FFF2-40B4-BE49-F238E27FC236}">
                  <a16:creationId xmlns:a16="http://schemas.microsoft.com/office/drawing/2014/main" id="{50F86AAC-5BE5-44B3-BE1B-A7050722BEDA}"/>
                </a:ext>
              </a:extLst>
            </p:cNvPr>
            <p:cNvCxnSpPr/>
            <p:nvPr/>
          </p:nvCxnSpPr>
          <p:spPr>
            <a:xfrm>
              <a:off x="1461637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223">
              <a:extLst>
                <a:ext uri="{FF2B5EF4-FFF2-40B4-BE49-F238E27FC236}">
                  <a16:creationId xmlns:a16="http://schemas.microsoft.com/office/drawing/2014/main" id="{EBB7FE14-7D22-400E-B5E2-547191DB262F}"/>
                </a:ext>
              </a:extLst>
            </p:cNvPr>
            <p:cNvCxnSpPr/>
            <p:nvPr/>
          </p:nvCxnSpPr>
          <p:spPr>
            <a:xfrm>
              <a:off x="1476523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224">
              <a:extLst>
                <a:ext uri="{FF2B5EF4-FFF2-40B4-BE49-F238E27FC236}">
                  <a16:creationId xmlns:a16="http://schemas.microsoft.com/office/drawing/2014/main" id="{44BCCEC2-C44F-4DDF-B75E-093D9CBAF0AC}"/>
                </a:ext>
              </a:extLst>
            </p:cNvPr>
            <p:cNvCxnSpPr/>
            <p:nvPr/>
          </p:nvCxnSpPr>
          <p:spPr>
            <a:xfrm>
              <a:off x="1491410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225">
              <a:extLst>
                <a:ext uri="{FF2B5EF4-FFF2-40B4-BE49-F238E27FC236}">
                  <a16:creationId xmlns:a16="http://schemas.microsoft.com/office/drawing/2014/main" id="{D7287DF3-EC6C-46BF-9C1A-E01B2844C324}"/>
                </a:ext>
              </a:extLst>
            </p:cNvPr>
            <p:cNvCxnSpPr/>
            <p:nvPr/>
          </p:nvCxnSpPr>
          <p:spPr>
            <a:xfrm>
              <a:off x="1506297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226">
              <a:extLst>
                <a:ext uri="{FF2B5EF4-FFF2-40B4-BE49-F238E27FC236}">
                  <a16:creationId xmlns:a16="http://schemas.microsoft.com/office/drawing/2014/main" id="{C49C5553-6DAD-415E-96DA-C32D37073D99}"/>
                </a:ext>
              </a:extLst>
            </p:cNvPr>
            <p:cNvCxnSpPr/>
            <p:nvPr/>
          </p:nvCxnSpPr>
          <p:spPr>
            <a:xfrm>
              <a:off x="1521183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227">
              <a:extLst>
                <a:ext uri="{FF2B5EF4-FFF2-40B4-BE49-F238E27FC236}">
                  <a16:creationId xmlns:a16="http://schemas.microsoft.com/office/drawing/2014/main" id="{8D30A275-BDA2-419A-9B17-D66206A205C2}"/>
                </a:ext>
              </a:extLst>
            </p:cNvPr>
            <p:cNvCxnSpPr/>
            <p:nvPr/>
          </p:nvCxnSpPr>
          <p:spPr>
            <a:xfrm>
              <a:off x="1536070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228">
              <a:extLst>
                <a:ext uri="{FF2B5EF4-FFF2-40B4-BE49-F238E27FC236}">
                  <a16:creationId xmlns:a16="http://schemas.microsoft.com/office/drawing/2014/main" id="{EF877CEE-895E-4CC5-AEAE-EE6A0270C2AD}"/>
                </a:ext>
              </a:extLst>
            </p:cNvPr>
            <p:cNvCxnSpPr/>
            <p:nvPr/>
          </p:nvCxnSpPr>
          <p:spPr>
            <a:xfrm>
              <a:off x="1550957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229">
              <a:extLst>
                <a:ext uri="{FF2B5EF4-FFF2-40B4-BE49-F238E27FC236}">
                  <a16:creationId xmlns:a16="http://schemas.microsoft.com/office/drawing/2014/main" id="{042C88D4-8CB9-457F-8947-9B8445CB0A7D}"/>
                </a:ext>
              </a:extLst>
            </p:cNvPr>
            <p:cNvCxnSpPr/>
            <p:nvPr/>
          </p:nvCxnSpPr>
          <p:spPr>
            <a:xfrm>
              <a:off x="1565843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230">
              <a:extLst>
                <a:ext uri="{FF2B5EF4-FFF2-40B4-BE49-F238E27FC236}">
                  <a16:creationId xmlns:a16="http://schemas.microsoft.com/office/drawing/2014/main" id="{D9D801EC-DF67-439D-953B-CE46B835146D}"/>
                </a:ext>
              </a:extLst>
            </p:cNvPr>
            <p:cNvCxnSpPr/>
            <p:nvPr/>
          </p:nvCxnSpPr>
          <p:spPr>
            <a:xfrm>
              <a:off x="1580730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231">
              <a:extLst>
                <a:ext uri="{FF2B5EF4-FFF2-40B4-BE49-F238E27FC236}">
                  <a16:creationId xmlns:a16="http://schemas.microsoft.com/office/drawing/2014/main" id="{79EF0A3F-E352-44C3-974B-1FE68BC59561}"/>
                </a:ext>
              </a:extLst>
            </p:cNvPr>
            <p:cNvCxnSpPr/>
            <p:nvPr/>
          </p:nvCxnSpPr>
          <p:spPr>
            <a:xfrm>
              <a:off x="1595617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232">
              <a:extLst>
                <a:ext uri="{FF2B5EF4-FFF2-40B4-BE49-F238E27FC236}">
                  <a16:creationId xmlns:a16="http://schemas.microsoft.com/office/drawing/2014/main" id="{A1786360-62FF-4C53-9EB0-AB85BA1CF90E}"/>
                </a:ext>
              </a:extLst>
            </p:cNvPr>
            <p:cNvCxnSpPr/>
            <p:nvPr/>
          </p:nvCxnSpPr>
          <p:spPr>
            <a:xfrm>
              <a:off x="1610504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233">
              <a:extLst>
                <a:ext uri="{FF2B5EF4-FFF2-40B4-BE49-F238E27FC236}">
                  <a16:creationId xmlns:a16="http://schemas.microsoft.com/office/drawing/2014/main" id="{1FE8EC01-BA30-47F5-B405-D5914B1129F8}"/>
                </a:ext>
              </a:extLst>
            </p:cNvPr>
            <p:cNvCxnSpPr/>
            <p:nvPr/>
          </p:nvCxnSpPr>
          <p:spPr>
            <a:xfrm>
              <a:off x="1625390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234">
              <a:extLst>
                <a:ext uri="{FF2B5EF4-FFF2-40B4-BE49-F238E27FC236}">
                  <a16:creationId xmlns:a16="http://schemas.microsoft.com/office/drawing/2014/main" id="{335F57DB-4E2A-4F82-9D15-D43C1970314C}"/>
                </a:ext>
              </a:extLst>
            </p:cNvPr>
            <p:cNvCxnSpPr/>
            <p:nvPr/>
          </p:nvCxnSpPr>
          <p:spPr>
            <a:xfrm>
              <a:off x="1640277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235">
              <a:extLst>
                <a:ext uri="{FF2B5EF4-FFF2-40B4-BE49-F238E27FC236}">
                  <a16:creationId xmlns:a16="http://schemas.microsoft.com/office/drawing/2014/main" id="{1EB29892-5E00-44D9-973E-A021575BD809}"/>
                </a:ext>
              </a:extLst>
            </p:cNvPr>
            <p:cNvCxnSpPr/>
            <p:nvPr/>
          </p:nvCxnSpPr>
          <p:spPr>
            <a:xfrm>
              <a:off x="1655164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236">
              <a:extLst>
                <a:ext uri="{FF2B5EF4-FFF2-40B4-BE49-F238E27FC236}">
                  <a16:creationId xmlns:a16="http://schemas.microsoft.com/office/drawing/2014/main" id="{60FDFE0A-F92D-4A75-8C63-84DA876448EC}"/>
                </a:ext>
              </a:extLst>
            </p:cNvPr>
            <p:cNvCxnSpPr/>
            <p:nvPr/>
          </p:nvCxnSpPr>
          <p:spPr>
            <a:xfrm>
              <a:off x="1670050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237">
              <a:extLst>
                <a:ext uri="{FF2B5EF4-FFF2-40B4-BE49-F238E27FC236}">
                  <a16:creationId xmlns:a16="http://schemas.microsoft.com/office/drawing/2014/main" id="{C02E82F0-7A2E-4D4E-8B6E-72EE706328F9}"/>
                </a:ext>
              </a:extLst>
            </p:cNvPr>
            <p:cNvCxnSpPr/>
            <p:nvPr/>
          </p:nvCxnSpPr>
          <p:spPr>
            <a:xfrm>
              <a:off x="1684937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238">
              <a:extLst>
                <a:ext uri="{FF2B5EF4-FFF2-40B4-BE49-F238E27FC236}">
                  <a16:creationId xmlns:a16="http://schemas.microsoft.com/office/drawing/2014/main" id="{7F5DCDC1-886F-45D1-AA4A-993AA19A72BB}"/>
                </a:ext>
              </a:extLst>
            </p:cNvPr>
            <p:cNvCxnSpPr/>
            <p:nvPr/>
          </p:nvCxnSpPr>
          <p:spPr>
            <a:xfrm>
              <a:off x="1699824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239">
              <a:extLst>
                <a:ext uri="{FF2B5EF4-FFF2-40B4-BE49-F238E27FC236}">
                  <a16:creationId xmlns:a16="http://schemas.microsoft.com/office/drawing/2014/main" id="{8246E076-0253-4178-AEC2-F5D7594C8A87}"/>
                </a:ext>
              </a:extLst>
            </p:cNvPr>
            <p:cNvCxnSpPr/>
            <p:nvPr/>
          </p:nvCxnSpPr>
          <p:spPr>
            <a:xfrm>
              <a:off x="1714710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240">
              <a:extLst>
                <a:ext uri="{FF2B5EF4-FFF2-40B4-BE49-F238E27FC236}">
                  <a16:creationId xmlns:a16="http://schemas.microsoft.com/office/drawing/2014/main" id="{99A293E7-7B5B-47D8-92F2-95C1379FFBEB}"/>
                </a:ext>
              </a:extLst>
            </p:cNvPr>
            <p:cNvCxnSpPr/>
            <p:nvPr/>
          </p:nvCxnSpPr>
          <p:spPr>
            <a:xfrm>
              <a:off x="1729597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241">
              <a:extLst>
                <a:ext uri="{FF2B5EF4-FFF2-40B4-BE49-F238E27FC236}">
                  <a16:creationId xmlns:a16="http://schemas.microsoft.com/office/drawing/2014/main" id="{15DB73A8-4861-4C6E-9261-ECC97E8DFC7A}"/>
                </a:ext>
              </a:extLst>
            </p:cNvPr>
            <p:cNvCxnSpPr/>
            <p:nvPr/>
          </p:nvCxnSpPr>
          <p:spPr>
            <a:xfrm>
              <a:off x="1744484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242">
              <a:extLst>
                <a:ext uri="{FF2B5EF4-FFF2-40B4-BE49-F238E27FC236}">
                  <a16:creationId xmlns:a16="http://schemas.microsoft.com/office/drawing/2014/main" id="{7B9E8DB1-DA8E-47B1-A6EE-5CAA3C8DE1F8}"/>
                </a:ext>
              </a:extLst>
            </p:cNvPr>
            <p:cNvCxnSpPr/>
            <p:nvPr/>
          </p:nvCxnSpPr>
          <p:spPr>
            <a:xfrm>
              <a:off x="1759371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243">
              <a:extLst>
                <a:ext uri="{FF2B5EF4-FFF2-40B4-BE49-F238E27FC236}">
                  <a16:creationId xmlns:a16="http://schemas.microsoft.com/office/drawing/2014/main" id="{93F82203-93AF-46F0-8223-F163BA6F4094}"/>
                </a:ext>
              </a:extLst>
            </p:cNvPr>
            <p:cNvCxnSpPr/>
            <p:nvPr/>
          </p:nvCxnSpPr>
          <p:spPr>
            <a:xfrm>
              <a:off x="1774257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244">
              <a:extLst>
                <a:ext uri="{FF2B5EF4-FFF2-40B4-BE49-F238E27FC236}">
                  <a16:creationId xmlns:a16="http://schemas.microsoft.com/office/drawing/2014/main" id="{3EEFE261-38D6-472E-AF39-E7E65C55D9DD}"/>
                </a:ext>
              </a:extLst>
            </p:cNvPr>
            <p:cNvCxnSpPr/>
            <p:nvPr/>
          </p:nvCxnSpPr>
          <p:spPr>
            <a:xfrm>
              <a:off x="1789144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245">
              <a:extLst>
                <a:ext uri="{FF2B5EF4-FFF2-40B4-BE49-F238E27FC236}">
                  <a16:creationId xmlns:a16="http://schemas.microsoft.com/office/drawing/2014/main" id="{2610F0B8-2EC2-4536-BB39-A3414CD79577}"/>
                </a:ext>
              </a:extLst>
            </p:cNvPr>
            <p:cNvCxnSpPr/>
            <p:nvPr/>
          </p:nvCxnSpPr>
          <p:spPr>
            <a:xfrm>
              <a:off x="1804031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246">
              <a:extLst>
                <a:ext uri="{FF2B5EF4-FFF2-40B4-BE49-F238E27FC236}">
                  <a16:creationId xmlns:a16="http://schemas.microsoft.com/office/drawing/2014/main" id="{C2A7CCEE-A650-427C-9531-D707C12470CE}"/>
                </a:ext>
              </a:extLst>
            </p:cNvPr>
            <p:cNvCxnSpPr/>
            <p:nvPr/>
          </p:nvCxnSpPr>
          <p:spPr>
            <a:xfrm>
              <a:off x="1818917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247">
              <a:extLst>
                <a:ext uri="{FF2B5EF4-FFF2-40B4-BE49-F238E27FC236}">
                  <a16:creationId xmlns:a16="http://schemas.microsoft.com/office/drawing/2014/main" id="{1791B241-4578-4BCB-B83E-0A6866A57C9F}"/>
                </a:ext>
              </a:extLst>
            </p:cNvPr>
            <p:cNvCxnSpPr/>
            <p:nvPr/>
          </p:nvCxnSpPr>
          <p:spPr>
            <a:xfrm>
              <a:off x="1833804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248">
              <a:extLst>
                <a:ext uri="{FF2B5EF4-FFF2-40B4-BE49-F238E27FC236}">
                  <a16:creationId xmlns:a16="http://schemas.microsoft.com/office/drawing/2014/main" id="{C771D4A3-C4C8-4281-B7AA-9E01775B812E}"/>
                </a:ext>
              </a:extLst>
            </p:cNvPr>
            <p:cNvCxnSpPr/>
            <p:nvPr/>
          </p:nvCxnSpPr>
          <p:spPr>
            <a:xfrm>
              <a:off x="1848691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249">
              <a:extLst>
                <a:ext uri="{FF2B5EF4-FFF2-40B4-BE49-F238E27FC236}">
                  <a16:creationId xmlns:a16="http://schemas.microsoft.com/office/drawing/2014/main" id="{04985824-0A54-4D44-B12A-EBBADDC14CA8}"/>
                </a:ext>
              </a:extLst>
            </p:cNvPr>
            <p:cNvCxnSpPr/>
            <p:nvPr/>
          </p:nvCxnSpPr>
          <p:spPr>
            <a:xfrm>
              <a:off x="1863577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250">
              <a:extLst>
                <a:ext uri="{FF2B5EF4-FFF2-40B4-BE49-F238E27FC236}">
                  <a16:creationId xmlns:a16="http://schemas.microsoft.com/office/drawing/2014/main" id="{9245F298-5890-44E7-9481-B0A371102618}"/>
                </a:ext>
              </a:extLst>
            </p:cNvPr>
            <p:cNvCxnSpPr/>
            <p:nvPr/>
          </p:nvCxnSpPr>
          <p:spPr>
            <a:xfrm>
              <a:off x="1878464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251">
              <a:extLst>
                <a:ext uri="{FF2B5EF4-FFF2-40B4-BE49-F238E27FC236}">
                  <a16:creationId xmlns:a16="http://schemas.microsoft.com/office/drawing/2014/main" id="{75EE7F9F-54EB-4153-926F-E307612A4C64}"/>
                </a:ext>
              </a:extLst>
            </p:cNvPr>
            <p:cNvCxnSpPr/>
            <p:nvPr/>
          </p:nvCxnSpPr>
          <p:spPr>
            <a:xfrm>
              <a:off x="1893346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Tree>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2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p:nvSpPr>
        <p:spPr>
          <a:xfrm>
            <a:off x="0" y="3832235"/>
            <a:ext cx="12192000" cy="30257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816351"/>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pic>
        <p:nvPicPr>
          <p:cNvPr id="146" name="Elemento grafico 145">
            <a:extLst>
              <a:ext uri="{FF2B5EF4-FFF2-40B4-BE49-F238E27FC236}">
                <a16:creationId xmlns:a16="http://schemas.microsoft.com/office/drawing/2014/main" id="{2BD76D94-92BF-41E6-88CA-870C65A2BA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854" y="1625964"/>
            <a:ext cx="2539317" cy="1944000"/>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1_Diapositiva titolo">
    <p:spTree>
      <p:nvGrpSpPr>
        <p:cNvPr id="1" name=""/>
        <p:cNvGrpSpPr/>
        <p:nvPr/>
      </p:nvGrpSpPr>
      <p:grpSpPr>
        <a:xfrm>
          <a:off x="0" y="0"/>
          <a:ext cx="0" cy="0"/>
          <a:chOff x="0" y="0"/>
          <a:chExt cx="0" cy="0"/>
        </a:xfrm>
      </p:grpSpPr>
      <p:sp>
        <p:nvSpPr>
          <p:cNvPr id="168" name="Rettangolo 167"/>
          <p:cNvSpPr/>
          <p:nvPr/>
        </p:nvSpPr>
        <p:spPr>
          <a:xfrm>
            <a:off x="0" y="3832235"/>
            <a:ext cx="12192000" cy="3025775"/>
          </a:xfrm>
          <a:prstGeom prst="rect">
            <a:avLst/>
          </a:prstGeom>
          <a:solidFill>
            <a:srgbClr val="6286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816351"/>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pic>
        <p:nvPicPr>
          <p:cNvPr id="146" name="Elemento grafico 145">
            <a:extLst>
              <a:ext uri="{FF2B5EF4-FFF2-40B4-BE49-F238E27FC236}">
                <a16:creationId xmlns:a16="http://schemas.microsoft.com/office/drawing/2014/main" id="{2BD76D94-92BF-41E6-88CA-870C65A2BA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854" y="1625964"/>
            <a:ext cx="2539317" cy="1944000"/>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2.xml><?xml version="1.0" encoding="utf-8"?>
<p:sldLayout xmlns:p="http://schemas.openxmlformats.org/presentationml/2006/main" xmlns:a="http://schemas.openxmlformats.org/drawingml/2006/main" xmlns:r="http://schemas.openxmlformats.org/officeDocument/2006/relationships" preserve="1" type="title">
  <p:cSld name="Diapositiva titolo (sfondo scuro)">
    <p:bg>
      <p:bgPr>
        <a:blipFill>
          <a:blip r:embed="rId2"/>
          <a:tile algn="tl" flip="none" sx="100000" sy="100000" tx="0" ty="0"/>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rrowheads="1" noChangeAspect="1"/>
          </p:cNvPicPr>
          <p:nvPr userDrawn="1"/>
        </p:nvPicPr>
        <p:blipFill rotWithShape="1">
          <a:blip r:embed="rId3">
            <a:extLst>
              <a:ext uri="{28A0092B-C50C-407E-A947-70E740481C1C}">
                <a14:useLocalDpi xmlns:a14="http://schemas.microsoft.com/office/drawing/2010/main" val="0"/>
              </a:ext>
            </a:extLst>
          </a:blip>
          <a:srcRect b="-37" r="16"/>
          <a:stretch/>
        </p:blipFill>
        <p:spPr bwMode="auto">
          <a:xfrm>
            <a:off x="1" y="-1"/>
            <a:ext cx="1219200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pic>
      <p:sp>
        <p:nvSpPr>
          <p:cNvPr id="168" name="Rettangolo 167"/>
          <p:cNvSpPr/>
          <p:nvPr/>
        </p:nvSpPr>
        <p:spPr>
          <a:xfrm>
            <a:off x="0" y="3339001"/>
            <a:ext cx="12192000" cy="351901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lang="it-IT" sz="1800"/>
          </a:p>
        </p:txBody>
      </p:sp>
      <p:grpSp>
        <p:nvGrpSpPr>
          <p:cNvPr id="169" name="Gruppo 168"/>
          <p:cNvGrpSpPr/>
          <p:nvPr/>
        </p:nvGrpSpPr>
        <p:grpSpPr>
          <a:xfrm>
            <a:off x="64017" y="3339000"/>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hasCustomPrompt="1" type="ctrTitle"/>
          </p:nvPr>
        </p:nvSpPr>
        <p:spPr>
          <a:xfrm>
            <a:off x="855379" y="4149726"/>
            <a:ext cx="10363200" cy="1714852"/>
          </a:xfrm>
        </p:spPr>
        <p:txBody>
          <a:bodyPr>
            <a:normAutofit/>
          </a:bodyPr>
          <a:lstStyle>
            <a:lvl1pPr algn="ctr">
              <a:defRPr sz="3600">
                <a:latin charset="0" panose="020B0604020202020204" pitchFamily="34" typeface="Arial"/>
                <a:cs charset="0" panose="020B0604020202020204" pitchFamily="34" typeface="Arial"/>
              </a:defRPr>
            </a:lvl1pPr>
          </a:lstStyle>
          <a:p>
            <a:r>
              <a:rPr lang="it-IT"/>
              <a:t>FARE CLIC PER MODIFICARE LO STILE DEL TITOLO</a:t>
            </a:r>
          </a:p>
        </p:txBody>
      </p:sp>
      <p:sp>
        <p:nvSpPr>
          <p:cNvPr id="3" name="Sottotitolo 2"/>
          <p:cNvSpPr>
            <a:spLocks noGrp="1"/>
          </p:cNvSpPr>
          <p:nvPr>
            <p:ph idx="1" type="subTitle"/>
          </p:nvPr>
        </p:nvSpPr>
        <p:spPr>
          <a:xfrm>
            <a:off x="855379" y="6057909"/>
            <a:ext cx="10363200" cy="536575"/>
          </a:xfrm>
        </p:spPr>
        <p:txBody>
          <a:bodyPr/>
          <a:lstStyle>
            <a:lvl1pPr algn="ctr" indent="0" marL="0">
              <a:buNone/>
              <a:defRPr>
                <a:solidFill>
                  <a:schemeClr val="bg1"/>
                </a:solidFill>
              </a:defRPr>
            </a:lvl1pPr>
            <a:lvl2pPr algn="ctr" indent="0" marL="457178">
              <a:buNone/>
              <a:defRPr>
                <a:solidFill>
                  <a:schemeClr val="tx1">
                    <a:tint val="75000"/>
                  </a:schemeClr>
                </a:solidFill>
              </a:defRPr>
            </a:lvl2pPr>
            <a:lvl3pPr algn="ctr" indent="0" marL="914354">
              <a:buNone/>
              <a:defRPr>
                <a:solidFill>
                  <a:schemeClr val="tx1">
                    <a:tint val="75000"/>
                  </a:schemeClr>
                </a:solidFill>
              </a:defRPr>
            </a:lvl3pPr>
            <a:lvl4pPr algn="ctr" indent="0" marL="1371532">
              <a:buNone/>
              <a:defRPr>
                <a:solidFill>
                  <a:schemeClr val="tx1">
                    <a:tint val="75000"/>
                  </a:schemeClr>
                </a:solidFill>
              </a:defRPr>
            </a:lvl4pPr>
            <a:lvl5pPr algn="ctr" indent="0" marL="1828709">
              <a:buNone/>
              <a:defRPr>
                <a:solidFill>
                  <a:schemeClr val="tx1">
                    <a:tint val="75000"/>
                  </a:schemeClr>
                </a:solidFill>
              </a:defRPr>
            </a:lvl5pPr>
            <a:lvl6pPr algn="ctr" indent="0" marL="2285886">
              <a:buNone/>
              <a:defRPr>
                <a:solidFill>
                  <a:schemeClr val="tx1">
                    <a:tint val="75000"/>
                  </a:schemeClr>
                </a:solidFill>
              </a:defRPr>
            </a:lvl6pPr>
            <a:lvl7pPr algn="ctr" indent="0" marL="2743062">
              <a:buNone/>
              <a:defRPr>
                <a:solidFill>
                  <a:schemeClr val="tx1">
                    <a:tint val="75000"/>
                  </a:schemeClr>
                </a:solidFill>
              </a:defRPr>
            </a:lvl7pPr>
            <a:lvl8pPr algn="ctr" indent="0" marL="3200240">
              <a:buNone/>
              <a:defRPr>
                <a:solidFill>
                  <a:schemeClr val="tx1">
                    <a:tint val="75000"/>
                  </a:schemeClr>
                </a:solidFill>
              </a:defRPr>
            </a:lvl8pPr>
            <a:lvl9pPr algn="ctr" indent="0" marL="3657418">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2_Diapositiva titolo (sfondo scuro)">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1" y="0"/>
            <a:ext cx="12192001" cy="5454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Rettangolo 167"/>
          <p:cNvSpPr/>
          <p:nvPr/>
        </p:nvSpPr>
        <p:spPr>
          <a:xfrm>
            <a:off x="0" y="3339001"/>
            <a:ext cx="12192000" cy="3519010"/>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339000"/>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1_Diapositiva titolo (sfondo scuro)">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1" y="0"/>
            <a:ext cx="12192001" cy="5454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Rettangolo 167"/>
          <p:cNvSpPr/>
          <p:nvPr/>
        </p:nvSpPr>
        <p:spPr>
          <a:xfrm>
            <a:off x="0" y="2268611"/>
            <a:ext cx="12192000" cy="458938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25272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Brandon Grotesque Medium" panose="020B0603020203060202"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userDrawn="1"/>
        </p:nvSpPr>
        <p:spPr>
          <a:xfrm>
            <a:off x="0" y="10"/>
            <a:ext cx="12192000" cy="219476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5" name="Immagine 4">
            <a:extLst>
              <a:ext uri="{FF2B5EF4-FFF2-40B4-BE49-F238E27FC236}">
                <a16:creationId xmlns:a16="http://schemas.microsoft.com/office/drawing/2014/main" id="{3DE91D00-2EFA-4575-B8B4-1E14BAFE9AF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325622" y="666989"/>
            <a:ext cx="1540769" cy="1132373"/>
          </a:xfrm>
          <a:prstGeom prst="rect">
            <a:avLst/>
          </a:prstGeom>
        </p:spPr>
      </p:pic>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p:nvSpPr>
        <p:spPr>
          <a:xfrm>
            <a:off x="0" y="10"/>
            <a:ext cx="12192000" cy="21947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5" name="Immagine 4">
            <a:extLst>
              <a:ext uri="{FF2B5EF4-FFF2-40B4-BE49-F238E27FC236}">
                <a16:creationId xmlns:a16="http://schemas.microsoft.com/office/drawing/2014/main" id="{3DE91D00-2EFA-4575-B8B4-1E14BAFE9AF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325622" y="666989"/>
            <a:ext cx="1540769" cy="1132373"/>
          </a:xfrm>
          <a:prstGeom prst="rect">
            <a:avLst/>
          </a:prstGeom>
        </p:spPr>
      </p:pic>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p:nvSpPr>
        <p:spPr>
          <a:xfrm>
            <a:off x="0" y="10"/>
            <a:ext cx="12192000" cy="21947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2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4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64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olo e contenuto (con numero)">
    <p:spTree>
      <p:nvGrpSpPr>
        <p:cNvPr id="1" name=""/>
        <p:cNvGrpSpPr/>
        <p:nvPr/>
      </p:nvGrpSpPr>
      <p:grpSpPr>
        <a:xfrm>
          <a:off x="0" y="0"/>
          <a:ext cx="0" cy="0"/>
          <a:chOff x="0" y="0"/>
          <a:chExt cx="0" cy="0"/>
        </a:xfrm>
      </p:grpSpPr>
      <p:sp>
        <p:nvSpPr>
          <p:cNvPr id="253" name="Rettangolo 252"/>
          <p:cNvSpPr/>
          <p:nvPr/>
        </p:nvSpPr>
        <p:spPr>
          <a:xfrm>
            <a:off x="0" y="1"/>
            <a:ext cx="12192000" cy="126990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noProof="0"/>
          </a:p>
        </p:txBody>
      </p:sp>
      <p:sp>
        <p:nvSpPr>
          <p:cNvPr id="2" name="Titolo 1"/>
          <p:cNvSpPr>
            <a:spLocks noGrp="1"/>
          </p:cNvSpPr>
          <p:nvPr>
            <p:ph type="title" hasCustomPrompt="1"/>
          </p:nvPr>
        </p:nvSpPr>
        <p:spPr>
          <a:xfrm>
            <a:off x="772777" y="139176"/>
            <a:ext cx="11036380" cy="505811"/>
          </a:xfrm>
        </p:spPr>
        <p:txBody>
          <a:bodyPr/>
          <a:lstStyle/>
          <a:p>
            <a:r>
              <a:rPr lang="it-IT"/>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126163"/>
            <a:ext cx="12192000" cy="73183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1089904"/>
            <a:ext cx="12048863" cy="180000"/>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5" name="Segnaposto testo 4">
            <a:extLst>
              <a:ext uri="{FF2B5EF4-FFF2-40B4-BE49-F238E27FC236}">
                <a16:creationId xmlns:a16="http://schemas.microsoft.com/office/drawing/2014/main" id="{1F61ACF0-39FB-4075-80CA-B53EA116F784}"/>
              </a:ext>
            </a:extLst>
          </p:cNvPr>
          <p:cNvSpPr>
            <a:spLocks noGrp="1"/>
          </p:cNvSpPr>
          <p:nvPr>
            <p:ph type="body" sz="quarter" idx="10" hasCustomPrompt="1"/>
          </p:nvPr>
        </p:nvSpPr>
        <p:spPr>
          <a:xfrm>
            <a:off x="367736" y="644988"/>
            <a:ext cx="11441425" cy="40268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noProof="0" err="1"/>
              <a:t>Sottotitolo</a:t>
            </a:r>
            <a:endParaRPr lang="en-GB" noProof="0"/>
          </a:p>
        </p:txBody>
      </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71384" y="6402091"/>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75288" y="6322804"/>
            <a:ext cx="4346286" cy="338554"/>
          </a:xfrm>
          <a:prstGeom prst="rect">
            <a:avLst/>
          </a:prstGeom>
          <a:noFill/>
        </p:spPr>
        <p:txBody>
          <a:bodyPr wrap="square" rtlCol="0">
            <a:spAutoFit/>
          </a:bodyPr>
          <a:lstStyle/>
          <a:p>
            <a:r>
              <a:rPr lang="it-IT" sz="1600" b="0">
                <a:solidFill>
                  <a:schemeClr val="bg1"/>
                </a:solidFill>
                <a:latin typeface="+mj-lt"/>
              </a:rPr>
              <a:t>NOME COGNOME</a:t>
            </a:r>
            <a:endParaRPr lang="it-IT" sz="1600" b="0">
              <a:solidFill>
                <a:schemeClr val="bg1"/>
              </a:solidFill>
            </a:endParaRPr>
          </a:p>
        </p:txBody>
      </p:sp>
      <p:sp>
        <p:nvSpPr>
          <p:cNvPr id="254" name="Segnaposto numero diapositiva 2">
            <a:extLst>
              <a:ext uri="{FF2B5EF4-FFF2-40B4-BE49-F238E27FC236}">
                <a16:creationId xmlns:a16="http://schemas.microsoft.com/office/drawing/2014/main" id="{374C5D19-755B-45E1-AED0-9D0A7ED9D410}"/>
              </a:ext>
            </a:extLst>
          </p:cNvPr>
          <p:cNvSpPr>
            <a:spLocks noGrp="1"/>
          </p:cNvSpPr>
          <p:nvPr>
            <p:ph type="sldNum" sz="quarter" idx="12"/>
          </p:nvPr>
        </p:nvSpPr>
        <p:spPr>
          <a:xfrm>
            <a:off x="304227" y="84880"/>
            <a:ext cx="707441" cy="505811"/>
          </a:xfrm>
        </p:spPr>
        <p:txBody>
          <a:bodyPr/>
          <a:lstStyle>
            <a:lvl1pPr algn="l">
              <a:defRPr lang="it-IT" sz="2200" b="1" kern="1200" smtClean="0">
                <a:solidFill>
                  <a:schemeClr val="bg2"/>
                </a:solidFill>
                <a:latin typeface="+mj-lt"/>
                <a:ea typeface="+mn-ea"/>
                <a:cs typeface="Arial"/>
              </a:defRPr>
            </a:lvl1pPr>
          </a:lstStyle>
          <a:p>
            <a:fld id="{062CC5B9-BD11-4090-982C-6B0ABD7F3D46}" type="slidenum">
              <a:rPr lang="it-IT" smtClean="0"/>
              <a:pPr/>
              <a:t>‹#›</a:t>
            </a:fld>
            <a:endParaRPr lang="it-IT"/>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olo e contenuto (con numero)">
    <p:spTree>
      <p:nvGrpSpPr>
        <p:cNvPr id="1" name=""/>
        <p:cNvGrpSpPr/>
        <p:nvPr/>
      </p:nvGrpSpPr>
      <p:grpSpPr>
        <a:xfrm>
          <a:off x="0" y="0"/>
          <a:ext cx="0" cy="0"/>
          <a:chOff x="0" y="0"/>
          <a:chExt cx="0" cy="0"/>
        </a:xfrm>
      </p:grpSpPr>
      <p:sp>
        <p:nvSpPr>
          <p:cNvPr id="253" name="Rettangolo 252"/>
          <p:cNvSpPr/>
          <p:nvPr/>
        </p:nvSpPr>
        <p:spPr>
          <a:xfrm>
            <a:off x="-7552" y="10035"/>
            <a:ext cx="12192000" cy="1269904"/>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noProof="0"/>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126163"/>
            <a:ext cx="12192000" cy="73183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1089904"/>
            <a:ext cx="12048863" cy="180000"/>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71384" y="6402091"/>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75288" y="6322804"/>
            <a:ext cx="4346286" cy="338554"/>
          </a:xfrm>
          <a:prstGeom prst="rect">
            <a:avLst/>
          </a:prstGeom>
          <a:noFill/>
        </p:spPr>
        <p:txBody>
          <a:bodyPr wrap="square" rtlCol="0">
            <a:spAutoFit/>
          </a:bodyPr>
          <a:lstStyle/>
          <a:p>
            <a:r>
              <a:rPr lang="it-IT" sz="1600" b="0">
                <a:solidFill>
                  <a:schemeClr val="bg1"/>
                </a:solidFill>
                <a:latin typeface="+mj-lt"/>
              </a:rPr>
              <a:t>NOME COGNOME</a:t>
            </a:r>
            <a:endParaRPr lang="it-IT" sz="1600" b="0">
              <a:solidFill>
                <a:schemeClr val="bg1"/>
              </a:solidFill>
            </a:endParaRPr>
          </a:p>
        </p:txBody>
      </p:sp>
      <p:sp>
        <p:nvSpPr>
          <p:cNvPr id="131" name="Titolo 1">
            <a:extLst>
              <a:ext uri="{FF2B5EF4-FFF2-40B4-BE49-F238E27FC236}">
                <a16:creationId xmlns:a16="http://schemas.microsoft.com/office/drawing/2014/main" id="{F516416B-68EF-463A-9AAB-D53CE65C522C}"/>
              </a:ext>
            </a:extLst>
          </p:cNvPr>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255" name="Segnaposto testo 4">
            <a:extLst>
              <a:ext uri="{FF2B5EF4-FFF2-40B4-BE49-F238E27FC236}">
                <a16:creationId xmlns:a16="http://schemas.microsoft.com/office/drawing/2014/main" id="{C3A67EC8-9891-4647-9F91-7C83DBB811BB}"/>
              </a:ext>
            </a:extLst>
          </p:cNvPr>
          <p:cNvSpPr>
            <a:spLocks noGrp="1"/>
          </p:cNvSpPr>
          <p:nvPr>
            <p:ph type="body" sz="quarter" idx="10" hasCustomPrompt="1"/>
          </p:nvPr>
        </p:nvSpPr>
        <p:spPr>
          <a:xfrm>
            <a:off x="367737" y="590124"/>
            <a:ext cx="10506414" cy="402687"/>
          </a:xfrm>
        </p:spPr>
        <p:txBody>
          <a:bodyPr>
            <a:noAutofit/>
          </a:bodyPr>
          <a:lstStyle>
            <a:lvl1pPr>
              <a:defRPr sz="2400" cap="all" baseline="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noProof="0" err="1"/>
              <a:t>Sottotitolo</a:t>
            </a:r>
            <a:endParaRPr lang="en-GB" noProof="0"/>
          </a:p>
        </p:txBody>
      </p:sp>
      <p:sp>
        <p:nvSpPr>
          <p:cNvPr id="257" name="Segnaposto numero diapositiva 3">
            <a:extLst>
              <a:ext uri="{FF2B5EF4-FFF2-40B4-BE49-F238E27FC236}">
                <a16:creationId xmlns:a16="http://schemas.microsoft.com/office/drawing/2014/main" id="{7414F66A-791B-4DDB-8A47-1C5C76E80832}"/>
              </a:ext>
            </a:extLst>
          </p:cNvPr>
          <p:cNvSpPr>
            <a:spLocks noGrp="1"/>
          </p:cNvSpPr>
          <p:nvPr>
            <p:ph type="sldNum" sz="quarter" idx="11"/>
          </p:nvPr>
        </p:nvSpPr>
        <p:spPr>
          <a:xfrm>
            <a:off x="10897900" y="102599"/>
            <a:ext cx="966595" cy="908500"/>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Ringraziamenti e conclusione">
    <p:bg>
      <p:bgRef idx="1001">
        <a:schemeClr val="bg2"/>
      </p:bgRef>
    </p:bg>
    <p:spTree>
      <p:nvGrpSpPr>
        <p:cNvPr id="1" name=""/>
        <p:cNvGrpSpPr/>
        <p:nvPr/>
      </p:nvGrpSpPr>
      <p:grpSpPr>
        <a:xfrm>
          <a:off x="0" y="0"/>
          <a:ext cx="0" cy="0"/>
          <a:chOff x="0" y="0"/>
          <a:chExt cx="0" cy="0"/>
        </a:xfrm>
      </p:grpSpPr>
      <p:sp>
        <p:nvSpPr>
          <p:cNvPr id="8" name="Segnaposto testo 7">
            <a:extLst>
              <a:ext uri="{FF2B5EF4-FFF2-40B4-BE49-F238E27FC236}">
                <a16:creationId xmlns:a16="http://schemas.microsoft.com/office/drawing/2014/main" id="{0177E66F-3533-4D5C-A45B-6F997023CF85}"/>
              </a:ext>
            </a:extLst>
          </p:cNvPr>
          <p:cNvSpPr>
            <a:spLocks noGrp="1"/>
          </p:cNvSpPr>
          <p:nvPr>
            <p:ph type="body" sz="quarter" idx="10"/>
          </p:nvPr>
        </p:nvSpPr>
        <p:spPr>
          <a:xfrm>
            <a:off x="7" y="1828800"/>
            <a:ext cx="12191999" cy="3124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grpSp>
        <p:nvGrpSpPr>
          <p:cNvPr id="9" name="Gruppo 8">
            <a:extLst>
              <a:ext uri="{FF2B5EF4-FFF2-40B4-BE49-F238E27FC236}">
                <a16:creationId xmlns:a16="http://schemas.microsoft.com/office/drawing/2014/main" id="{BD6829BE-49FB-420D-8C6D-110CAB860B3A}"/>
              </a:ext>
            </a:extLst>
          </p:cNvPr>
          <p:cNvGrpSpPr/>
          <p:nvPr/>
        </p:nvGrpSpPr>
        <p:grpSpPr>
          <a:xfrm>
            <a:off x="64017" y="-7373"/>
            <a:ext cx="12048863" cy="180000"/>
            <a:chOff x="1218340" y="275867"/>
            <a:chExt cx="17715122" cy="567843"/>
          </a:xfrm>
        </p:grpSpPr>
        <p:cxnSp>
          <p:nvCxnSpPr>
            <p:cNvPr id="10" name="Connettore 1 132">
              <a:extLst>
                <a:ext uri="{FF2B5EF4-FFF2-40B4-BE49-F238E27FC236}">
                  <a16:creationId xmlns:a16="http://schemas.microsoft.com/office/drawing/2014/main" id="{BF751207-2EF1-452E-B1A8-4A445C101F51}"/>
                </a:ext>
              </a:extLst>
            </p:cNvPr>
            <p:cNvCxnSpPr/>
            <p:nvPr/>
          </p:nvCxnSpPr>
          <p:spPr>
            <a:xfrm>
              <a:off x="121834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33">
              <a:extLst>
                <a:ext uri="{FF2B5EF4-FFF2-40B4-BE49-F238E27FC236}">
                  <a16:creationId xmlns:a16="http://schemas.microsoft.com/office/drawing/2014/main" id="{290275AE-1939-4689-BC63-3FCD8774EF0D}"/>
                </a:ext>
              </a:extLst>
            </p:cNvPr>
            <p:cNvCxnSpPr/>
            <p:nvPr/>
          </p:nvCxnSpPr>
          <p:spPr>
            <a:xfrm>
              <a:off x="136720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34">
              <a:extLst>
                <a:ext uri="{FF2B5EF4-FFF2-40B4-BE49-F238E27FC236}">
                  <a16:creationId xmlns:a16="http://schemas.microsoft.com/office/drawing/2014/main" id="{8E9D9269-63D6-4A77-B6C3-5ECC7596BE1D}"/>
                </a:ext>
              </a:extLst>
            </p:cNvPr>
            <p:cNvCxnSpPr/>
            <p:nvPr/>
          </p:nvCxnSpPr>
          <p:spPr>
            <a:xfrm>
              <a:off x="151607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35">
              <a:extLst>
                <a:ext uri="{FF2B5EF4-FFF2-40B4-BE49-F238E27FC236}">
                  <a16:creationId xmlns:a16="http://schemas.microsoft.com/office/drawing/2014/main" id="{42FCD547-B663-4A89-8D9F-7937F1F6C365}"/>
                </a:ext>
              </a:extLst>
            </p:cNvPr>
            <p:cNvCxnSpPr/>
            <p:nvPr/>
          </p:nvCxnSpPr>
          <p:spPr>
            <a:xfrm>
              <a:off x="166494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6">
              <a:extLst>
                <a:ext uri="{FF2B5EF4-FFF2-40B4-BE49-F238E27FC236}">
                  <a16:creationId xmlns:a16="http://schemas.microsoft.com/office/drawing/2014/main" id="{CED5813B-CF79-43C2-AE3C-6253FC893720}"/>
                </a:ext>
              </a:extLst>
            </p:cNvPr>
            <p:cNvCxnSpPr/>
            <p:nvPr/>
          </p:nvCxnSpPr>
          <p:spPr>
            <a:xfrm>
              <a:off x="181380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37">
              <a:extLst>
                <a:ext uri="{FF2B5EF4-FFF2-40B4-BE49-F238E27FC236}">
                  <a16:creationId xmlns:a16="http://schemas.microsoft.com/office/drawing/2014/main" id="{7FF1EEFE-1DCB-4495-B6A6-F158B28C4E0D}"/>
                </a:ext>
              </a:extLst>
            </p:cNvPr>
            <p:cNvCxnSpPr/>
            <p:nvPr/>
          </p:nvCxnSpPr>
          <p:spPr>
            <a:xfrm>
              <a:off x="196267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38">
              <a:extLst>
                <a:ext uri="{FF2B5EF4-FFF2-40B4-BE49-F238E27FC236}">
                  <a16:creationId xmlns:a16="http://schemas.microsoft.com/office/drawing/2014/main" id="{D49CE837-DCF3-4073-866A-E247DF046265}"/>
                </a:ext>
              </a:extLst>
            </p:cNvPr>
            <p:cNvCxnSpPr/>
            <p:nvPr/>
          </p:nvCxnSpPr>
          <p:spPr>
            <a:xfrm>
              <a:off x="211154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39">
              <a:extLst>
                <a:ext uri="{FF2B5EF4-FFF2-40B4-BE49-F238E27FC236}">
                  <a16:creationId xmlns:a16="http://schemas.microsoft.com/office/drawing/2014/main" id="{EBAE90C2-FD12-4D84-9F42-E3B1614DE1E7}"/>
                </a:ext>
              </a:extLst>
            </p:cNvPr>
            <p:cNvCxnSpPr/>
            <p:nvPr/>
          </p:nvCxnSpPr>
          <p:spPr>
            <a:xfrm>
              <a:off x="226040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40">
              <a:extLst>
                <a:ext uri="{FF2B5EF4-FFF2-40B4-BE49-F238E27FC236}">
                  <a16:creationId xmlns:a16="http://schemas.microsoft.com/office/drawing/2014/main" id="{35EF3951-38D5-4BED-B620-7EBD13C82C04}"/>
                </a:ext>
              </a:extLst>
            </p:cNvPr>
            <p:cNvCxnSpPr/>
            <p:nvPr/>
          </p:nvCxnSpPr>
          <p:spPr>
            <a:xfrm>
              <a:off x="240927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41">
              <a:extLst>
                <a:ext uri="{FF2B5EF4-FFF2-40B4-BE49-F238E27FC236}">
                  <a16:creationId xmlns:a16="http://schemas.microsoft.com/office/drawing/2014/main" id="{E67DFF29-51E5-4A5C-9856-F32AE3953CBF}"/>
                </a:ext>
              </a:extLst>
            </p:cNvPr>
            <p:cNvCxnSpPr/>
            <p:nvPr/>
          </p:nvCxnSpPr>
          <p:spPr>
            <a:xfrm>
              <a:off x="255814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42">
              <a:extLst>
                <a:ext uri="{FF2B5EF4-FFF2-40B4-BE49-F238E27FC236}">
                  <a16:creationId xmlns:a16="http://schemas.microsoft.com/office/drawing/2014/main" id="{4ABC7F93-A6C0-4323-9E86-07541C55A83B}"/>
                </a:ext>
              </a:extLst>
            </p:cNvPr>
            <p:cNvCxnSpPr/>
            <p:nvPr/>
          </p:nvCxnSpPr>
          <p:spPr>
            <a:xfrm>
              <a:off x="270701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143">
              <a:extLst>
                <a:ext uri="{FF2B5EF4-FFF2-40B4-BE49-F238E27FC236}">
                  <a16:creationId xmlns:a16="http://schemas.microsoft.com/office/drawing/2014/main" id="{0DF25A82-5CF4-4ABD-A9C7-B23AFCA9E5ED}"/>
                </a:ext>
              </a:extLst>
            </p:cNvPr>
            <p:cNvCxnSpPr/>
            <p:nvPr/>
          </p:nvCxnSpPr>
          <p:spPr>
            <a:xfrm>
              <a:off x="285587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144">
              <a:extLst>
                <a:ext uri="{FF2B5EF4-FFF2-40B4-BE49-F238E27FC236}">
                  <a16:creationId xmlns:a16="http://schemas.microsoft.com/office/drawing/2014/main" id="{BB4D9ED3-E5A6-4AB2-BBA2-AF4B6D7B3774}"/>
                </a:ext>
              </a:extLst>
            </p:cNvPr>
            <p:cNvCxnSpPr/>
            <p:nvPr/>
          </p:nvCxnSpPr>
          <p:spPr>
            <a:xfrm>
              <a:off x="300474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145">
              <a:extLst>
                <a:ext uri="{FF2B5EF4-FFF2-40B4-BE49-F238E27FC236}">
                  <a16:creationId xmlns:a16="http://schemas.microsoft.com/office/drawing/2014/main" id="{5FC8184A-5345-450E-A694-9C89C1854DDF}"/>
                </a:ext>
              </a:extLst>
            </p:cNvPr>
            <p:cNvCxnSpPr/>
            <p:nvPr/>
          </p:nvCxnSpPr>
          <p:spPr>
            <a:xfrm>
              <a:off x="315361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146">
              <a:extLst>
                <a:ext uri="{FF2B5EF4-FFF2-40B4-BE49-F238E27FC236}">
                  <a16:creationId xmlns:a16="http://schemas.microsoft.com/office/drawing/2014/main" id="{F6BBBA9A-3396-4F46-998F-84819B36F91C}"/>
                </a:ext>
              </a:extLst>
            </p:cNvPr>
            <p:cNvCxnSpPr/>
            <p:nvPr/>
          </p:nvCxnSpPr>
          <p:spPr>
            <a:xfrm>
              <a:off x="330247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147">
              <a:extLst>
                <a:ext uri="{FF2B5EF4-FFF2-40B4-BE49-F238E27FC236}">
                  <a16:creationId xmlns:a16="http://schemas.microsoft.com/office/drawing/2014/main" id="{C2E78826-3C00-430B-B947-5E3AD5E0AD69}"/>
                </a:ext>
              </a:extLst>
            </p:cNvPr>
            <p:cNvCxnSpPr/>
            <p:nvPr/>
          </p:nvCxnSpPr>
          <p:spPr>
            <a:xfrm>
              <a:off x="345134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148">
              <a:extLst>
                <a:ext uri="{FF2B5EF4-FFF2-40B4-BE49-F238E27FC236}">
                  <a16:creationId xmlns:a16="http://schemas.microsoft.com/office/drawing/2014/main" id="{F69FEFA1-FEA2-43FC-A192-7BA8F054E076}"/>
                </a:ext>
              </a:extLst>
            </p:cNvPr>
            <p:cNvCxnSpPr/>
            <p:nvPr/>
          </p:nvCxnSpPr>
          <p:spPr>
            <a:xfrm>
              <a:off x="360021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149">
              <a:extLst>
                <a:ext uri="{FF2B5EF4-FFF2-40B4-BE49-F238E27FC236}">
                  <a16:creationId xmlns:a16="http://schemas.microsoft.com/office/drawing/2014/main" id="{19F7C87B-3805-4069-A47B-6AD3B893F997}"/>
                </a:ext>
              </a:extLst>
            </p:cNvPr>
            <p:cNvCxnSpPr/>
            <p:nvPr/>
          </p:nvCxnSpPr>
          <p:spPr>
            <a:xfrm>
              <a:off x="374907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150">
              <a:extLst>
                <a:ext uri="{FF2B5EF4-FFF2-40B4-BE49-F238E27FC236}">
                  <a16:creationId xmlns:a16="http://schemas.microsoft.com/office/drawing/2014/main" id="{483FD062-6690-46ED-81C6-00DC381C51B7}"/>
                </a:ext>
              </a:extLst>
            </p:cNvPr>
            <p:cNvCxnSpPr/>
            <p:nvPr/>
          </p:nvCxnSpPr>
          <p:spPr>
            <a:xfrm>
              <a:off x="389794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151">
              <a:extLst>
                <a:ext uri="{FF2B5EF4-FFF2-40B4-BE49-F238E27FC236}">
                  <a16:creationId xmlns:a16="http://schemas.microsoft.com/office/drawing/2014/main" id="{D1B604A1-1856-40C9-A54E-F21DF614AB2B}"/>
                </a:ext>
              </a:extLst>
            </p:cNvPr>
            <p:cNvCxnSpPr/>
            <p:nvPr/>
          </p:nvCxnSpPr>
          <p:spPr>
            <a:xfrm>
              <a:off x="404681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152">
              <a:extLst>
                <a:ext uri="{FF2B5EF4-FFF2-40B4-BE49-F238E27FC236}">
                  <a16:creationId xmlns:a16="http://schemas.microsoft.com/office/drawing/2014/main" id="{4A6E5DDD-DEC1-438A-890E-010A111E8EBC}"/>
                </a:ext>
              </a:extLst>
            </p:cNvPr>
            <p:cNvCxnSpPr/>
            <p:nvPr/>
          </p:nvCxnSpPr>
          <p:spPr>
            <a:xfrm>
              <a:off x="419568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153">
              <a:extLst>
                <a:ext uri="{FF2B5EF4-FFF2-40B4-BE49-F238E27FC236}">
                  <a16:creationId xmlns:a16="http://schemas.microsoft.com/office/drawing/2014/main" id="{06226093-C3E4-4806-81B1-86F54E7A4837}"/>
                </a:ext>
              </a:extLst>
            </p:cNvPr>
            <p:cNvCxnSpPr/>
            <p:nvPr/>
          </p:nvCxnSpPr>
          <p:spPr>
            <a:xfrm>
              <a:off x="434454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154">
              <a:extLst>
                <a:ext uri="{FF2B5EF4-FFF2-40B4-BE49-F238E27FC236}">
                  <a16:creationId xmlns:a16="http://schemas.microsoft.com/office/drawing/2014/main" id="{53BA5AD2-0E7F-4119-B1FC-F92D1ECBD39F}"/>
                </a:ext>
              </a:extLst>
            </p:cNvPr>
            <p:cNvCxnSpPr/>
            <p:nvPr/>
          </p:nvCxnSpPr>
          <p:spPr>
            <a:xfrm>
              <a:off x="449341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155">
              <a:extLst>
                <a:ext uri="{FF2B5EF4-FFF2-40B4-BE49-F238E27FC236}">
                  <a16:creationId xmlns:a16="http://schemas.microsoft.com/office/drawing/2014/main" id="{0F668D36-0F74-4B1D-B3C8-4879937E5137}"/>
                </a:ext>
              </a:extLst>
            </p:cNvPr>
            <p:cNvCxnSpPr/>
            <p:nvPr/>
          </p:nvCxnSpPr>
          <p:spPr>
            <a:xfrm>
              <a:off x="464228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156">
              <a:extLst>
                <a:ext uri="{FF2B5EF4-FFF2-40B4-BE49-F238E27FC236}">
                  <a16:creationId xmlns:a16="http://schemas.microsoft.com/office/drawing/2014/main" id="{C484F837-C977-4E95-A688-333FC2EE58B5}"/>
                </a:ext>
              </a:extLst>
            </p:cNvPr>
            <p:cNvCxnSpPr/>
            <p:nvPr/>
          </p:nvCxnSpPr>
          <p:spPr>
            <a:xfrm>
              <a:off x="479114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157">
              <a:extLst>
                <a:ext uri="{FF2B5EF4-FFF2-40B4-BE49-F238E27FC236}">
                  <a16:creationId xmlns:a16="http://schemas.microsoft.com/office/drawing/2014/main" id="{72641697-8E9A-48B4-BDF9-0FA5F3F02BB7}"/>
                </a:ext>
              </a:extLst>
            </p:cNvPr>
            <p:cNvCxnSpPr/>
            <p:nvPr/>
          </p:nvCxnSpPr>
          <p:spPr>
            <a:xfrm>
              <a:off x="494001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158">
              <a:extLst>
                <a:ext uri="{FF2B5EF4-FFF2-40B4-BE49-F238E27FC236}">
                  <a16:creationId xmlns:a16="http://schemas.microsoft.com/office/drawing/2014/main" id="{59EBD2CD-28FC-462A-A2FB-D45C58064701}"/>
                </a:ext>
              </a:extLst>
            </p:cNvPr>
            <p:cNvCxnSpPr/>
            <p:nvPr/>
          </p:nvCxnSpPr>
          <p:spPr>
            <a:xfrm>
              <a:off x="508888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159">
              <a:extLst>
                <a:ext uri="{FF2B5EF4-FFF2-40B4-BE49-F238E27FC236}">
                  <a16:creationId xmlns:a16="http://schemas.microsoft.com/office/drawing/2014/main" id="{8E69D5ED-0D40-4B1E-9982-7CB96405623D}"/>
                </a:ext>
              </a:extLst>
            </p:cNvPr>
            <p:cNvCxnSpPr/>
            <p:nvPr/>
          </p:nvCxnSpPr>
          <p:spPr>
            <a:xfrm>
              <a:off x="523774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160">
              <a:extLst>
                <a:ext uri="{FF2B5EF4-FFF2-40B4-BE49-F238E27FC236}">
                  <a16:creationId xmlns:a16="http://schemas.microsoft.com/office/drawing/2014/main" id="{8F037DBE-CCBC-464C-8991-B5B1FD526D87}"/>
                </a:ext>
              </a:extLst>
            </p:cNvPr>
            <p:cNvCxnSpPr/>
            <p:nvPr/>
          </p:nvCxnSpPr>
          <p:spPr>
            <a:xfrm>
              <a:off x="538661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161">
              <a:extLst>
                <a:ext uri="{FF2B5EF4-FFF2-40B4-BE49-F238E27FC236}">
                  <a16:creationId xmlns:a16="http://schemas.microsoft.com/office/drawing/2014/main" id="{C35341B1-A605-4CC0-BCA4-2507BFAFBA08}"/>
                </a:ext>
              </a:extLst>
            </p:cNvPr>
            <p:cNvCxnSpPr/>
            <p:nvPr/>
          </p:nvCxnSpPr>
          <p:spPr>
            <a:xfrm>
              <a:off x="553548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162">
              <a:extLst>
                <a:ext uri="{FF2B5EF4-FFF2-40B4-BE49-F238E27FC236}">
                  <a16:creationId xmlns:a16="http://schemas.microsoft.com/office/drawing/2014/main" id="{0A3E3A3D-CA4F-47AD-B379-1B98FD1A1F08}"/>
                </a:ext>
              </a:extLst>
            </p:cNvPr>
            <p:cNvCxnSpPr/>
            <p:nvPr/>
          </p:nvCxnSpPr>
          <p:spPr>
            <a:xfrm>
              <a:off x="568435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163">
              <a:extLst>
                <a:ext uri="{FF2B5EF4-FFF2-40B4-BE49-F238E27FC236}">
                  <a16:creationId xmlns:a16="http://schemas.microsoft.com/office/drawing/2014/main" id="{2A8A48DA-6ED9-4417-92FF-80A8DAE8D456}"/>
                </a:ext>
              </a:extLst>
            </p:cNvPr>
            <p:cNvCxnSpPr/>
            <p:nvPr/>
          </p:nvCxnSpPr>
          <p:spPr>
            <a:xfrm>
              <a:off x="583321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164">
              <a:extLst>
                <a:ext uri="{FF2B5EF4-FFF2-40B4-BE49-F238E27FC236}">
                  <a16:creationId xmlns:a16="http://schemas.microsoft.com/office/drawing/2014/main" id="{65D04C2C-6C7A-4536-972C-98766CE7079C}"/>
                </a:ext>
              </a:extLst>
            </p:cNvPr>
            <p:cNvCxnSpPr/>
            <p:nvPr/>
          </p:nvCxnSpPr>
          <p:spPr>
            <a:xfrm>
              <a:off x="598208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165">
              <a:extLst>
                <a:ext uri="{FF2B5EF4-FFF2-40B4-BE49-F238E27FC236}">
                  <a16:creationId xmlns:a16="http://schemas.microsoft.com/office/drawing/2014/main" id="{83B7A64A-5BE8-4F49-A5F0-7CF7D78F5B66}"/>
                </a:ext>
              </a:extLst>
            </p:cNvPr>
            <p:cNvCxnSpPr/>
            <p:nvPr/>
          </p:nvCxnSpPr>
          <p:spPr>
            <a:xfrm>
              <a:off x="613095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166">
              <a:extLst>
                <a:ext uri="{FF2B5EF4-FFF2-40B4-BE49-F238E27FC236}">
                  <a16:creationId xmlns:a16="http://schemas.microsoft.com/office/drawing/2014/main" id="{9522F271-5CA4-4C09-AD53-3669D5C3EA54}"/>
                </a:ext>
              </a:extLst>
            </p:cNvPr>
            <p:cNvCxnSpPr/>
            <p:nvPr/>
          </p:nvCxnSpPr>
          <p:spPr>
            <a:xfrm>
              <a:off x="627981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167">
              <a:extLst>
                <a:ext uri="{FF2B5EF4-FFF2-40B4-BE49-F238E27FC236}">
                  <a16:creationId xmlns:a16="http://schemas.microsoft.com/office/drawing/2014/main" id="{C504FF86-90B2-4DBC-A8BC-D20B4F2BE2A0}"/>
                </a:ext>
              </a:extLst>
            </p:cNvPr>
            <p:cNvCxnSpPr/>
            <p:nvPr/>
          </p:nvCxnSpPr>
          <p:spPr>
            <a:xfrm>
              <a:off x="642868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168">
              <a:extLst>
                <a:ext uri="{FF2B5EF4-FFF2-40B4-BE49-F238E27FC236}">
                  <a16:creationId xmlns:a16="http://schemas.microsoft.com/office/drawing/2014/main" id="{D9D34C7D-1E08-4427-A778-4658B07E38A5}"/>
                </a:ext>
              </a:extLst>
            </p:cNvPr>
            <p:cNvCxnSpPr/>
            <p:nvPr/>
          </p:nvCxnSpPr>
          <p:spPr>
            <a:xfrm>
              <a:off x="657755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169">
              <a:extLst>
                <a:ext uri="{FF2B5EF4-FFF2-40B4-BE49-F238E27FC236}">
                  <a16:creationId xmlns:a16="http://schemas.microsoft.com/office/drawing/2014/main" id="{CAE6BE77-AC32-4AE6-998F-3D0D823DA81C}"/>
                </a:ext>
              </a:extLst>
            </p:cNvPr>
            <p:cNvCxnSpPr/>
            <p:nvPr/>
          </p:nvCxnSpPr>
          <p:spPr>
            <a:xfrm>
              <a:off x="672641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170">
              <a:extLst>
                <a:ext uri="{FF2B5EF4-FFF2-40B4-BE49-F238E27FC236}">
                  <a16:creationId xmlns:a16="http://schemas.microsoft.com/office/drawing/2014/main" id="{FD444893-9CB5-47B9-B562-FF592C064F45}"/>
                </a:ext>
              </a:extLst>
            </p:cNvPr>
            <p:cNvCxnSpPr/>
            <p:nvPr/>
          </p:nvCxnSpPr>
          <p:spPr>
            <a:xfrm>
              <a:off x="687528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171">
              <a:extLst>
                <a:ext uri="{FF2B5EF4-FFF2-40B4-BE49-F238E27FC236}">
                  <a16:creationId xmlns:a16="http://schemas.microsoft.com/office/drawing/2014/main" id="{B28717F4-5A0E-4504-BE17-0AB576C9BF10}"/>
                </a:ext>
              </a:extLst>
            </p:cNvPr>
            <p:cNvCxnSpPr/>
            <p:nvPr/>
          </p:nvCxnSpPr>
          <p:spPr>
            <a:xfrm>
              <a:off x="702415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172">
              <a:extLst>
                <a:ext uri="{FF2B5EF4-FFF2-40B4-BE49-F238E27FC236}">
                  <a16:creationId xmlns:a16="http://schemas.microsoft.com/office/drawing/2014/main" id="{C17368AD-9463-4F39-AC1D-3BC3678359F2}"/>
                </a:ext>
              </a:extLst>
            </p:cNvPr>
            <p:cNvCxnSpPr/>
            <p:nvPr/>
          </p:nvCxnSpPr>
          <p:spPr>
            <a:xfrm>
              <a:off x="717302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173">
              <a:extLst>
                <a:ext uri="{FF2B5EF4-FFF2-40B4-BE49-F238E27FC236}">
                  <a16:creationId xmlns:a16="http://schemas.microsoft.com/office/drawing/2014/main" id="{81592F11-9579-4A18-B365-87F4C4826A39}"/>
                </a:ext>
              </a:extLst>
            </p:cNvPr>
            <p:cNvCxnSpPr/>
            <p:nvPr/>
          </p:nvCxnSpPr>
          <p:spPr>
            <a:xfrm>
              <a:off x="732188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174">
              <a:extLst>
                <a:ext uri="{FF2B5EF4-FFF2-40B4-BE49-F238E27FC236}">
                  <a16:creationId xmlns:a16="http://schemas.microsoft.com/office/drawing/2014/main" id="{1190C5AD-D2DF-46EF-A42F-4D25A5E6B667}"/>
                </a:ext>
              </a:extLst>
            </p:cNvPr>
            <p:cNvCxnSpPr/>
            <p:nvPr/>
          </p:nvCxnSpPr>
          <p:spPr>
            <a:xfrm>
              <a:off x="747075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175">
              <a:extLst>
                <a:ext uri="{FF2B5EF4-FFF2-40B4-BE49-F238E27FC236}">
                  <a16:creationId xmlns:a16="http://schemas.microsoft.com/office/drawing/2014/main" id="{574185A9-7809-4249-AA68-836407A0E3C3}"/>
                </a:ext>
              </a:extLst>
            </p:cNvPr>
            <p:cNvCxnSpPr/>
            <p:nvPr/>
          </p:nvCxnSpPr>
          <p:spPr>
            <a:xfrm>
              <a:off x="761962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176">
              <a:extLst>
                <a:ext uri="{FF2B5EF4-FFF2-40B4-BE49-F238E27FC236}">
                  <a16:creationId xmlns:a16="http://schemas.microsoft.com/office/drawing/2014/main" id="{9FE6319E-A6D6-4CE1-AA7D-892C57BE1259}"/>
                </a:ext>
              </a:extLst>
            </p:cNvPr>
            <p:cNvCxnSpPr/>
            <p:nvPr/>
          </p:nvCxnSpPr>
          <p:spPr>
            <a:xfrm>
              <a:off x="776848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177">
              <a:extLst>
                <a:ext uri="{FF2B5EF4-FFF2-40B4-BE49-F238E27FC236}">
                  <a16:creationId xmlns:a16="http://schemas.microsoft.com/office/drawing/2014/main" id="{FF6B42FF-3B0C-45B9-940F-81E548264D41}"/>
                </a:ext>
              </a:extLst>
            </p:cNvPr>
            <p:cNvCxnSpPr/>
            <p:nvPr/>
          </p:nvCxnSpPr>
          <p:spPr>
            <a:xfrm>
              <a:off x="791735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178">
              <a:extLst>
                <a:ext uri="{FF2B5EF4-FFF2-40B4-BE49-F238E27FC236}">
                  <a16:creationId xmlns:a16="http://schemas.microsoft.com/office/drawing/2014/main" id="{F417CB7B-AD74-4FE2-BEC3-D3C6C1506334}"/>
                </a:ext>
              </a:extLst>
            </p:cNvPr>
            <p:cNvCxnSpPr/>
            <p:nvPr/>
          </p:nvCxnSpPr>
          <p:spPr>
            <a:xfrm>
              <a:off x="806622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179">
              <a:extLst>
                <a:ext uri="{FF2B5EF4-FFF2-40B4-BE49-F238E27FC236}">
                  <a16:creationId xmlns:a16="http://schemas.microsoft.com/office/drawing/2014/main" id="{8F8D13FB-05A8-41A1-9AC2-D59A259D74D0}"/>
                </a:ext>
              </a:extLst>
            </p:cNvPr>
            <p:cNvCxnSpPr/>
            <p:nvPr/>
          </p:nvCxnSpPr>
          <p:spPr>
            <a:xfrm>
              <a:off x="821508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180">
              <a:extLst>
                <a:ext uri="{FF2B5EF4-FFF2-40B4-BE49-F238E27FC236}">
                  <a16:creationId xmlns:a16="http://schemas.microsoft.com/office/drawing/2014/main" id="{6AE92612-D59E-4A80-9544-0113E1CB5CD2}"/>
                </a:ext>
              </a:extLst>
            </p:cNvPr>
            <p:cNvCxnSpPr/>
            <p:nvPr/>
          </p:nvCxnSpPr>
          <p:spPr>
            <a:xfrm>
              <a:off x="836395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181">
              <a:extLst>
                <a:ext uri="{FF2B5EF4-FFF2-40B4-BE49-F238E27FC236}">
                  <a16:creationId xmlns:a16="http://schemas.microsoft.com/office/drawing/2014/main" id="{BB38A622-E3BD-4D05-A0E0-12E4B32ED19E}"/>
                </a:ext>
              </a:extLst>
            </p:cNvPr>
            <p:cNvCxnSpPr/>
            <p:nvPr/>
          </p:nvCxnSpPr>
          <p:spPr>
            <a:xfrm>
              <a:off x="851282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182">
              <a:extLst>
                <a:ext uri="{FF2B5EF4-FFF2-40B4-BE49-F238E27FC236}">
                  <a16:creationId xmlns:a16="http://schemas.microsoft.com/office/drawing/2014/main" id="{52E5A0EB-6B82-403E-A9AE-45F352B78174}"/>
                </a:ext>
              </a:extLst>
            </p:cNvPr>
            <p:cNvCxnSpPr/>
            <p:nvPr/>
          </p:nvCxnSpPr>
          <p:spPr>
            <a:xfrm>
              <a:off x="866169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183">
              <a:extLst>
                <a:ext uri="{FF2B5EF4-FFF2-40B4-BE49-F238E27FC236}">
                  <a16:creationId xmlns:a16="http://schemas.microsoft.com/office/drawing/2014/main" id="{93CBB213-170D-4C4A-AA1F-3E4DA839B93F}"/>
                </a:ext>
              </a:extLst>
            </p:cNvPr>
            <p:cNvCxnSpPr/>
            <p:nvPr/>
          </p:nvCxnSpPr>
          <p:spPr>
            <a:xfrm>
              <a:off x="881055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184">
              <a:extLst>
                <a:ext uri="{FF2B5EF4-FFF2-40B4-BE49-F238E27FC236}">
                  <a16:creationId xmlns:a16="http://schemas.microsoft.com/office/drawing/2014/main" id="{E6C96F1D-CF16-4DB2-B441-8D15416C7162}"/>
                </a:ext>
              </a:extLst>
            </p:cNvPr>
            <p:cNvCxnSpPr/>
            <p:nvPr/>
          </p:nvCxnSpPr>
          <p:spPr>
            <a:xfrm>
              <a:off x="895942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185">
              <a:extLst>
                <a:ext uri="{FF2B5EF4-FFF2-40B4-BE49-F238E27FC236}">
                  <a16:creationId xmlns:a16="http://schemas.microsoft.com/office/drawing/2014/main" id="{D52881D6-398C-45DD-81DB-1522FA11FD65}"/>
                </a:ext>
              </a:extLst>
            </p:cNvPr>
            <p:cNvCxnSpPr/>
            <p:nvPr/>
          </p:nvCxnSpPr>
          <p:spPr>
            <a:xfrm>
              <a:off x="910829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186">
              <a:extLst>
                <a:ext uri="{FF2B5EF4-FFF2-40B4-BE49-F238E27FC236}">
                  <a16:creationId xmlns:a16="http://schemas.microsoft.com/office/drawing/2014/main" id="{CA12B3F4-A0A1-4B32-8F14-A6769688E4AF}"/>
                </a:ext>
              </a:extLst>
            </p:cNvPr>
            <p:cNvCxnSpPr/>
            <p:nvPr/>
          </p:nvCxnSpPr>
          <p:spPr>
            <a:xfrm>
              <a:off x="925715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187">
              <a:extLst>
                <a:ext uri="{FF2B5EF4-FFF2-40B4-BE49-F238E27FC236}">
                  <a16:creationId xmlns:a16="http://schemas.microsoft.com/office/drawing/2014/main" id="{55AAB01D-8D74-4963-A0B9-03439CB63C30}"/>
                </a:ext>
              </a:extLst>
            </p:cNvPr>
            <p:cNvCxnSpPr/>
            <p:nvPr/>
          </p:nvCxnSpPr>
          <p:spPr>
            <a:xfrm>
              <a:off x="940602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188">
              <a:extLst>
                <a:ext uri="{FF2B5EF4-FFF2-40B4-BE49-F238E27FC236}">
                  <a16:creationId xmlns:a16="http://schemas.microsoft.com/office/drawing/2014/main" id="{21207144-C359-43EA-BE3D-A970F1D9AEA1}"/>
                </a:ext>
              </a:extLst>
            </p:cNvPr>
            <p:cNvCxnSpPr/>
            <p:nvPr/>
          </p:nvCxnSpPr>
          <p:spPr>
            <a:xfrm>
              <a:off x="955489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189">
              <a:extLst>
                <a:ext uri="{FF2B5EF4-FFF2-40B4-BE49-F238E27FC236}">
                  <a16:creationId xmlns:a16="http://schemas.microsoft.com/office/drawing/2014/main" id="{874B2B3B-8898-4D1C-BBBD-9337A736A964}"/>
                </a:ext>
              </a:extLst>
            </p:cNvPr>
            <p:cNvCxnSpPr/>
            <p:nvPr/>
          </p:nvCxnSpPr>
          <p:spPr>
            <a:xfrm>
              <a:off x="970375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190">
              <a:extLst>
                <a:ext uri="{FF2B5EF4-FFF2-40B4-BE49-F238E27FC236}">
                  <a16:creationId xmlns:a16="http://schemas.microsoft.com/office/drawing/2014/main" id="{772D8BB1-EB3A-4785-AD11-BC0023D299B0}"/>
                </a:ext>
              </a:extLst>
            </p:cNvPr>
            <p:cNvCxnSpPr/>
            <p:nvPr/>
          </p:nvCxnSpPr>
          <p:spPr>
            <a:xfrm>
              <a:off x="985262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191">
              <a:extLst>
                <a:ext uri="{FF2B5EF4-FFF2-40B4-BE49-F238E27FC236}">
                  <a16:creationId xmlns:a16="http://schemas.microsoft.com/office/drawing/2014/main" id="{5750D3A1-CDB4-42A2-9320-D91FE4EC1A16}"/>
                </a:ext>
              </a:extLst>
            </p:cNvPr>
            <p:cNvCxnSpPr/>
            <p:nvPr/>
          </p:nvCxnSpPr>
          <p:spPr>
            <a:xfrm>
              <a:off x="1000149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192">
              <a:extLst>
                <a:ext uri="{FF2B5EF4-FFF2-40B4-BE49-F238E27FC236}">
                  <a16:creationId xmlns:a16="http://schemas.microsoft.com/office/drawing/2014/main" id="{F381161B-9084-4AD1-9E30-6DED3C66F129}"/>
                </a:ext>
              </a:extLst>
            </p:cNvPr>
            <p:cNvCxnSpPr/>
            <p:nvPr/>
          </p:nvCxnSpPr>
          <p:spPr>
            <a:xfrm>
              <a:off x="1015036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193">
              <a:extLst>
                <a:ext uri="{FF2B5EF4-FFF2-40B4-BE49-F238E27FC236}">
                  <a16:creationId xmlns:a16="http://schemas.microsoft.com/office/drawing/2014/main" id="{95576B63-63A1-4A33-8992-89AAEDAAB213}"/>
                </a:ext>
              </a:extLst>
            </p:cNvPr>
            <p:cNvCxnSpPr/>
            <p:nvPr/>
          </p:nvCxnSpPr>
          <p:spPr>
            <a:xfrm>
              <a:off x="1029922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194">
              <a:extLst>
                <a:ext uri="{FF2B5EF4-FFF2-40B4-BE49-F238E27FC236}">
                  <a16:creationId xmlns:a16="http://schemas.microsoft.com/office/drawing/2014/main" id="{5F86A06A-FB94-44B3-8368-67215975E9B3}"/>
                </a:ext>
              </a:extLst>
            </p:cNvPr>
            <p:cNvCxnSpPr/>
            <p:nvPr/>
          </p:nvCxnSpPr>
          <p:spPr>
            <a:xfrm>
              <a:off x="1044809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195">
              <a:extLst>
                <a:ext uri="{FF2B5EF4-FFF2-40B4-BE49-F238E27FC236}">
                  <a16:creationId xmlns:a16="http://schemas.microsoft.com/office/drawing/2014/main" id="{55343CE8-FFCE-4850-AFA9-EF8ECAA0BD97}"/>
                </a:ext>
              </a:extLst>
            </p:cNvPr>
            <p:cNvCxnSpPr/>
            <p:nvPr/>
          </p:nvCxnSpPr>
          <p:spPr>
            <a:xfrm>
              <a:off x="1059696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196">
              <a:extLst>
                <a:ext uri="{FF2B5EF4-FFF2-40B4-BE49-F238E27FC236}">
                  <a16:creationId xmlns:a16="http://schemas.microsoft.com/office/drawing/2014/main" id="{D3D891A4-85EB-483D-A62F-62B028FC7F04}"/>
                </a:ext>
              </a:extLst>
            </p:cNvPr>
            <p:cNvCxnSpPr/>
            <p:nvPr/>
          </p:nvCxnSpPr>
          <p:spPr>
            <a:xfrm>
              <a:off x="1074582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197">
              <a:extLst>
                <a:ext uri="{FF2B5EF4-FFF2-40B4-BE49-F238E27FC236}">
                  <a16:creationId xmlns:a16="http://schemas.microsoft.com/office/drawing/2014/main" id="{32A14F1D-3161-4A42-AB1A-80B4D0CD7D61}"/>
                </a:ext>
              </a:extLst>
            </p:cNvPr>
            <p:cNvCxnSpPr/>
            <p:nvPr/>
          </p:nvCxnSpPr>
          <p:spPr>
            <a:xfrm>
              <a:off x="1089469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198">
              <a:extLst>
                <a:ext uri="{FF2B5EF4-FFF2-40B4-BE49-F238E27FC236}">
                  <a16:creationId xmlns:a16="http://schemas.microsoft.com/office/drawing/2014/main" id="{6648D577-CE5D-41AA-8364-FC4CD5156B8C}"/>
                </a:ext>
              </a:extLst>
            </p:cNvPr>
            <p:cNvCxnSpPr/>
            <p:nvPr/>
          </p:nvCxnSpPr>
          <p:spPr>
            <a:xfrm>
              <a:off x="1104356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199">
              <a:extLst>
                <a:ext uri="{FF2B5EF4-FFF2-40B4-BE49-F238E27FC236}">
                  <a16:creationId xmlns:a16="http://schemas.microsoft.com/office/drawing/2014/main" id="{F94A2146-3DBF-4202-A31E-D0CD81296574}"/>
                </a:ext>
              </a:extLst>
            </p:cNvPr>
            <p:cNvCxnSpPr/>
            <p:nvPr/>
          </p:nvCxnSpPr>
          <p:spPr>
            <a:xfrm>
              <a:off x="1119242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200">
              <a:extLst>
                <a:ext uri="{FF2B5EF4-FFF2-40B4-BE49-F238E27FC236}">
                  <a16:creationId xmlns:a16="http://schemas.microsoft.com/office/drawing/2014/main" id="{EF82EEDB-0691-49E2-9994-B4ECD79D7DA9}"/>
                </a:ext>
              </a:extLst>
            </p:cNvPr>
            <p:cNvCxnSpPr/>
            <p:nvPr/>
          </p:nvCxnSpPr>
          <p:spPr>
            <a:xfrm>
              <a:off x="1134129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201">
              <a:extLst>
                <a:ext uri="{FF2B5EF4-FFF2-40B4-BE49-F238E27FC236}">
                  <a16:creationId xmlns:a16="http://schemas.microsoft.com/office/drawing/2014/main" id="{F7EF3925-E72C-411A-AD5B-453D807BC3B8}"/>
                </a:ext>
              </a:extLst>
            </p:cNvPr>
            <p:cNvCxnSpPr/>
            <p:nvPr/>
          </p:nvCxnSpPr>
          <p:spPr>
            <a:xfrm>
              <a:off x="1149016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202">
              <a:extLst>
                <a:ext uri="{FF2B5EF4-FFF2-40B4-BE49-F238E27FC236}">
                  <a16:creationId xmlns:a16="http://schemas.microsoft.com/office/drawing/2014/main" id="{F6EC2ACD-98C3-44A9-8D15-DA6720832FBA}"/>
                </a:ext>
              </a:extLst>
            </p:cNvPr>
            <p:cNvCxnSpPr/>
            <p:nvPr/>
          </p:nvCxnSpPr>
          <p:spPr>
            <a:xfrm>
              <a:off x="1163903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203">
              <a:extLst>
                <a:ext uri="{FF2B5EF4-FFF2-40B4-BE49-F238E27FC236}">
                  <a16:creationId xmlns:a16="http://schemas.microsoft.com/office/drawing/2014/main" id="{60468D00-C109-46D1-AD9A-4BBDAF84A5AD}"/>
                </a:ext>
              </a:extLst>
            </p:cNvPr>
            <p:cNvCxnSpPr/>
            <p:nvPr/>
          </p:nvCxnSpPr>
          <p:spPr>
            <a:xfrm>
              <a:off x="1178789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204">
              <a:extLst>
                <a:ext uri="{FF2B5EF4-FFF2-40B4-BE49-F238E27FC236}">
                  <a16:creationId xmlns:a16="http://schemas.microsoft.com/office/drawing/2014/main" id="{BDEBDE3A-6CBA-47B5-9D42-BD645746D13C}"/>
                </a:ext>
              </a:extLst>
            </p:cNvPr>
            <p:cNvCxnSpPr/>
            <p:nvPr/>
          </p:nvCxnSpPr>
          <p:spPr>
            <a:xfrm>
              <a:off x="1193676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205">
              <a:extLst>
                <a:ext uri="{FF2B5EF4-FFF2-40B4-BE49-F238E27FC236}">
                  <a16:creationId xmlns:a16="http://schemas.microsoft.com/office/drawing/2014/main" id="{1480333F-CC67-49A1-AFEE-E8658B53CBFF}"/>
                </a:ext>
              </a:extLst>
            </p:cNvPr>
            <p:cNvCxnSpPr/>
            <p:nvPr/>
          </p:nvCxnSpPr>
          <p:spPr>
            <a:xfrm>
              <a:off x="1208563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206">
              <a:extLst>
                <a:ext uri="{FF2B5EF4-FFF2-40B4-BE49-F238E27FC236}">
                  <a16:creationId xmlns:a16="http://schemas.microsoft.com/office/drawing/2014/main" id="{B173EB83-0D3D-48B2-8864-99ECBF03E4FE}"/>
                </a:ext>
              </a:extLst>
            </p:cNvPr>
            <p:cNvCxnSpPr/>
            <p:nvPr/>
          </p:nvCxnSpPr>
          <p:spPr>
            <a:xfrm>
              <a:off x="1223449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207">
              <a:extLst>
                <a:ext uri="{FF2B5EF4-FFF2-40B4-BE49-F238E27FC236}">
                  <a16:creationId xmlns:a16="http://schemas.microsoft.com/office/drawing/2014/main" id="{2897F08C-DB4F-4512-BD21-3D67D42D23B3}"/>
                </a:ext>
              </a:extLst>
            </p:cNvPr>
            <p:cNvCxnSpPr/>
            <p:nvPr/>
          </p:nvCxnSpPr>
          <p:spPr>
            <a:xfrm>
              <a:off x="1238336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208">
              <a:extLst>
                <a:ext uri="{FF2B5EF4-FFF2-40B4-BE49-F238E27FC236}">
                  <a16:creationId xmlns:a16="http://schemas.microsoft.com/office/drawing/2014/main" id="{48E7A713-01E6-400E-84CF-BA3840783D51}"/>
                </a:ext>
              </a:extLst>
            </p:cNvPr>
            <p:cNvCxnSpPr/>
            <p:nvPr/>
          </p:nvCxnSpPr>
          <p:spPr>
            <a:xfrm>
              <a:off x="1253223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209">
              <a:extLst>
                <a:ext uri="{FF2B5EF4-FFF2-40B4-BE49-F238E27FC236}">
                  <a16:creationId xmlns:a16="http://schemas.microsoft.com/office/drawing/2014/main" id="{35EDC1DA-7B31-4940-B45B-A779C8DBA9C0}"/>
                </a:ext>
              </a:extLst>
            </p:cNvPr>
            <p:cNvCxnSpPr/>
            <p:nvPr/>
          </p:nvCxnSpPr>
          <p:spPr>
            <a:xfrm>
              <a:off x="1268109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210">
              <a:extLst>
                <a:ext uri="{FF2B5EF4-FFF2-40B4-BE49-F238E27FC236}">
                  <a16:creationId xmlns:a16="http://schemas.microsoft.com/office/drawing/2014/main" id="{A85FF0D0-59D1-47F1-A46C-10C41C899D93}"/>
                </a:ext>
              </a:extLst>
            </p:cNvPr>
            <p:cNvCxnSpPr/>
            <p:nvPr/>
          </p:nvCxnSpPr>
          <p:spPr>
            <a:xfrm>
              <a:off x="1282996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211">
              <a:extLst>
                <a:ext uri="{FF2B5EF4-FFF2-40B4-BE49-F238E27FC236}">
                  <a16:creationId xmlns:a16="http://schemas.microsoft.com/office/drawing/2014/main" id="{5FC23F2C-F87C-4FAE-B9D3-F712B1835B30}"/>
                </a:ext>
              </a:extLst>
            </p:cNvPr>
            <p:cNvCxnSpPr/>
            <p:nvPr/>
          </p:nvCxnSpPr>
          <p:spPr>
            <a:xfrm>
              <a:off x="1297883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212">
              <a:extLst>
                <a:ext uri="{FF2B5EF4-FFF2-40B4-BE49-F238E27FC236}">
                  <a16:creationId xmlns:a16="http://schemas.microsoft.com/office/drawing/2014/main" id="{E9E47FE5-5302-41CB-99EF-67664AE00050}"/>
                </a:ext>
              </a:extLst>
            </p:cNvPr>
            <p:cNvCxnSpPr/>
            <p:nvPr/>
          </p:nvCxnSpPr>
          <p:spPr>
            <a:xfrm>
              <a:off x="1312770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213">
              <a:extLst>
                <a:ext uri="{FF2B5EF4-FFF2-40B4-BE49-F238E27FC236}">
                  <a16:creationId xmlns:a16="http://schemas.microsoft.com/office/drawing/2014/main" id="{813DD9C8-2BC2-406A-8B82-298898CFBFFB}"/>
                </a:ext>
              </a:extLst>
            </p:cNvPr>
            <p:cNvCxnSpPr/>
            <p:nvPr/>
          </p:nvCxnSpPr>
          <p:spPr>
            <a:xfrm>
              <a:off x="1327656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214">
              <a:extLst>
                <a:ext uri="{FF2B5EF4-FFF2-40B4-BE49-F238E27FC236}">
                  <a16:creationId xmlns:a16="http://schemas.microsoft.com/office/drawing/2014/main" id="{E595147E-266C-469B-AE61-776ECAC9FD7F}"/>
                </a:ext>
              </a:extLst>
            </p:cNvPr>
            <p:cNvCxnSpPr/>
            <p:nvPr/>
          </p:nvCxnSpPr>
          <p:spPr>
            <a:xfrm>
              <a:off x="1342543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215">
              <a:extLst>
                <a:ext uri="{FF2B5EF4-FFF2-40B4-BE49-F238E27FC236}">
                  <a16:creationId xmlns:a16="http://schemas.microsoft.com/office/drawing/2014/main" id="{8C20B7B1-378F-4934-B5C1-2DA304BF9A3A}"/>
                </a:ext>
              </a:extLst>
            </p:cNvPr>
            <p:cNvCxnSpPr/>
            <p:nvPr/>
          </p:nvCxnSpPr>
          <p:spPr>
            <a:xfrm>
              <a:off x="1357430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216">
              <a:extLst>
                <a:ext uri="{FF2B5EF4-FFF2-40B4-BE49-F238E27FC236}">
                  <a16:creationId xmlns:a16="http://schemas.microsoft.com/office/drawing/2014/main" id="{8B06A009-EA8D-4FC5-8124-A8907EA2D4D8}"/>
                </a:ext>
              </a:extLst>
            </p:cNvPr>
            <p:cNvCxnSpPr/>
            <p:nvPr/>
          </p:nvCxnSpPr>
          <p:spPr>
            <a:xfrm>
              <a:off x="1372316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217">
              <a:extLst>
                <a:ext uri="{FF2B5EF4-FFF2-40B4-BE49-F238E27FC236}">
                  <a16:creationId xmlns:a16="http://schemas.microsoft.com/office/drawing/2014/main" id="{8F25767F-B6DA-4150-A2DE-3BD744A628C6}"/>
                </a:ext>
              </a:extLst>
            </p:cNvPr>
            <p:cNvCxnSpPr/>
            <p:nvPr/>
          </p:nvCxnSpPr>
          <p:spPr>
            <a:xfrm>
              <a:off x="1387203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218">
              <a:extLst>
                <a:ext uri="{FF2B5EF4-FFF2-40B4-BE49-F238E27FC236}">
                  <a16:creationId xmlns:a16="http://schemas.microsoft.com/office/drawing/2014/main" id="{AD6F1EEA-B068-4FD6-92F5-892C20FBCF28}"/>
                </a:ext>
              </a:extLst>
            </p:cNvPr>
            <p:cNvCxnSpPr/>
            <p:nvPr/>
          </p:nvCxnSpPr>
          <p:spPr>
            <a:xfrm>
              <a:off x="1402090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219">
              <a:extLst>
                <a:ext uri="{FF2B5EF4-FFF2-40B4-BE49-F238E27FC236}">
                  <a16:creationId xmlns:a16="http://schemas.microsoft.com/office/drawing/2014/main" id="{34F3BE31-C464-41BA-9383-E6DBB214EBCB}"/>
                </a:ext>
              </a:extLst>
            </p:cNvPr>
            <p:cNvCxnSpPr/>
            <p:nvPr/>
          </p:nvCxnSpPr>
          <p:spPr>
            <a:xfrm>
              <a:off x="1416976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220">
              <a:extLst>
                <a:ext uri="{FF2B5EF4-FFF2-40B4-BE49-F238E27FC236}">
                  <a16:creationId xmlns:a16="http://schemas.microsoft.com/office/drawing/2014/main" id="{C95FA984-0702-4330-9CDC-A7D361DF4335}"/>
                </a:ext>
              </a:extLst>
            </p:cNvPr>
            <p:cNvCxnSpPr/>
            <p:nvPr/>
          </p:nvCxnSpPr>
          <p:spPr>
            <a:xfrm>
              <a:off x="1431863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221">
              <a:extLst>
                <a:ext uri="{FF2B5EF4-FFF2-40B4-BE49-F238E27FC236}">
                  <a16:creationId xmlns:a16="http://schemas.microsoft.com/office/drawing/2014/main" id="{D35464C2-3BB7-4CCE-9467-D60FA0734818}"/>
                </a:ext>
              </a:extLst>
            </p:cNvPr>
            <p:cNvCxnSpPr/>
            <p:nvPr/>
          </p:nvCxnSpPr>
          <p:spPr>
            <a:xfrm>
              <a:off x="1446750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222">
              <a:extLst>
                <a:ext uri="{FF2B5EF4-FFF2-40B4-BE49-F238E27FC236}">
                  <a16:creationId xmlns:a16="http://schemas.microsoft.com/office/drawing/2014/main" id="{50F86AAC-5BE5-44B3-BE1B-A7050722BEDA}"/>
                </a:ext>
              </a:extLst>
            </p:cNvPr>
            <p:cNvCxnSpPr/>
            <p:nvPr/>
          </p:nvCxnSpPr>
          <p:spPr>
            <a:xfrm>
              <a:off x="1461637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223">
              <a:extLst>
                <a:ext uri="{FF2B5EF4-FFF2-40B4-BE49-F238E27FC236}">
                  <a16:creationId xmlns:a16="http://schemas.microsoft.com/office/drawing/2014/main" id="{EBB7FE14-7D22-400E-B5E2-547191DB262F}"/>
                </a:ext>
              </a:extLst>
            </p:cNvPr>
            <p:cNvCxnSpPr/>
            <p:nvPr/>
          </p:nvCxnSpPr>
          <p:spPr>
            <a:xfrm>
              <a:off x="1476523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224">
              <a:extLst>
                <a:ext uri="{FF2B5EF4-FFF2-40B4-BE49-F238E27FC236}">
                  <a16:creationId xmlns:a16="http://schemas.microsoft.com/office/drawing/2014/main" id="{44BCCEC2-C44F-4DDF-B75E-093D9CBAF0AC}"/>
                </a:ext>
              </a:extLst>
            </p:cNvPr>
            <p:cNvCxnSpPr/>
            <p:nvPr/>
          </p:nvCxnSpPr>
          <p:spPr>
            <a:xfrm>
              <a:off x="1491410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225">
              <a:extLst>
                <a:ext uri="{FF2B5EF4-FFF2-40B4-BE49-F238E27FC236}">
                  <a16:creationId xmlns:a16="http://schemas.microsoft.com/office/drawing/2014/main" id="{D7287DF3-EC6C-46BF-9C1A-E01B2844C324}"/>
                </a:ext>
              </a:extLst>
            </p:cNvPr>
            <p:cNvCxnSpPr/>
            <p:nvPr/>
          </p:nvCxnSpPr>
          <p:spPr>
            <a:xfrm>
              <a:off x="1506297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226">
              <a:extLst>
                <a:ext uri="{FF2B5EF4-FFF2-40B4-BE49-F238E27FC236}">
                  <a16:creationId xmlns:a16="http://schemas.microsoft.com/office/drawing/2014/main" id="{C49C5553-6DAD-415E-96DA-C32D37073D99}"/>
                </a:ext>
              </a:extLst>
            </p:cNvPr>
            <p:cNvCxnSpPr/>
            <p:nvPr/>
          </p:nvCxnSpPr>
          <p:spPr>
            <a:xfrm>
              <a:off x="1521183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227">
              <a:extLst>
                <a:ext uri="{FF2B5EF4-FFF2-40B4-BE49-F238E27FC236}">
                  <a16:creationId xmlns:a16="http://schemas.microsoft.com/office/drawing/2014/main" id="{8D30A275-BDA2-419A-9B17-D66206A205C2}"/>
                </a:ext>
              </a:extLst>
            </p:cNvPr>
            <p:cNvCxnSpPr/>
            <p:nvPr/>
          </p:nvCxnSpPr>
          <p:spPr>
            <a:xfrm>
              <a:off x="1536070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228">
              <a:extLst>
                <a:ext uri="{FF2B5EF4-FFF2-40B4-BE49-F238E27FC236}">
                  <a16:creationId xmlns:a16="http://schemas.microsoft.com/office/drawing/2014/main" id="{EF877CEE-895E-4CC5-AEAE-EE6A0270C2AD}"/>
                </a:ext>
              </a:extLst>
            </p:cNvPr>
            <p:cNvCxnSpPr/>
            <p:nvPr/>
          </p:nvCxnSpPr>
          <p:spPr>
            <a:xfrm>
              <a:off x="1550957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229">
              <a:extLst>
                <a:ext uri="{FF2B5EF4-FFF2-40B4-BE49-F238E27FC236}">
                  <a16:creationId xmlns:a16="http://schemas.microsoft.com/office/drawing/2014/main" id="{042C88D4-8CB9-457F-8947-9B8445CB0A7D}"/>
                </a:ext>
              </a:extLst>
            </p:cNvPr>
            <p:cNvCxnSpPr/>
            <p:nvPr/>
          </p:nvCxnSpPr>
          <p:spPr>
            <a:xfrm>
              <a:off x="1565843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230">
              <a:extLst>
                <a:ext uri="{FF2B5EF4-FFF2-40B4-BE49-F238E27FC236}">
                  <a16:creationId xmlns:a16="http://schemas.microsoft.com/office/drawing/2014/main" id="{D9D801EC-DF67-439D-953B-CE46B835146D}"/>
                </a:ext>
              </a:extLst>
            </p:cNvPr>
            <p:cNvCxnSpPr/>
            <p:nvPr/>
          </p:nvCxnSpPr>
          <p:spPr>
            <a:xfrm>
              <a:off x="1580730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231">
              <a:extLst>
                <a:ext uri="{FF2B5EF4-FFF2-40B4-BE49-F238E27FC236}">
                  <a16:creationId xmlns:a16="http://schemas.microsoft.com/office/drawing/2014/main" id="{79EF0A3F-E352-44C3-974B-1FE68BC59561}"/>
                </a:ext>
              </a:extLst>
            </p:cNvPr>
            <p:cNvCxnSpPr/>
            <p:nvPr/>
          </p:nvCxnSpPr>
          <p:spPr>
            <a:xfrm>
              <a:off x="1595617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232">
              <a:extLst>
                <a:ext uri="{FF2B5EF4-FFF2-40B4-BE49-F238E27FC236}">
                  <a16:creationId xmlns:a16="http://schemas.microsoft.com/office/drawing/2014/main" id="{A1786360-62FF-4C53-9EB0-AB85BA1CF90E}"/>
                </a:ext>
              </a:extLst>
            </p:cNvPr>
            <p:cNvCxnSpPr/>
            <p:nvPr/>
          </p:nvCxnSpPr>
          <p:spPr>
            <a:xfrm>
              <a:off x="1610504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233">
              <a:extLst>
                <a:ext uri="{FF2B5EF4-FFF2-40B4-BE49-F238E27FC236}">
                  <a16:creationId xmlns:a16="http://schemas.microsoft.com/office/drawing/2014/main" id="{1FE8EC01-BA30-47F5-B405-D5914B1129F8}"/>
                </a:ext>
              </a:extLst>
            </p:cNvPr>
            <p:cNvCxnSpPr/>
            <p:nvPr/>
          </p:nvCxnSpPr>
          <p:spPr>
            <a:xfrm>
              <a:off x="1625390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234">
              <a:extLst>
                <a:ext uri="{FF2B5EF4-FFF2-40B4-BE49-F238E27FC236}">
                  <a16:creationId xmlns:a16="http://schemas.microsoft.com/office/drawing/2014/main" id="{335F57DB-4E2A-4F82-9D15-D43C1970314C}"/>
                </a:ext>
              </a:extLst>
            </p:cNvPr>
            <p:cNvCxnSpPr/>
            <p:nvPr/>
          </p:nvCxnSpPr>
          <p:spPr>
            <a:xfrm>
              <a:off x="1640277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235">
              <a:extLst>
                <a:ext uri="{FF2B5EF4-FFF2-40B4-BE49-F238E27FC236}">
                  <a16:creationId xmlns:a16="http://schemas.microsoft.com/office/drawing/2014/main" id="{1EB29892-5E00-44D9-973E-A021575BD809}"/>
                </a:ext>
              </a:extLst>
            </p:cNvPr>
            <p:cNvCxnSpPr/>
            <p:nvPr/>
          </p:nvCxnSpPr>
          <p:spPr>
            <a:xfrm>
              <a:off x="1655164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236">
              <a:extLst>
                <a:ext uri="{FF2B5EF4-FFF2-40B4-BE49-F238E27FC236}">
                  <a16:creationId xmlns:a16="http://schemas.microsoft.com/office/drawing/2014/main" id="{60FDFE0A-F92D-4A75-8C63-84DA876448EC}"/>
                </a:ext>
              </a:extLst>
            </p:cNvPr>
            <p:cNvCxnSpPr/>
            <p:nvPr/>
          </p:nvCxnSpPr>
          <p:spPr>
            <a:xfrm>
              <a:off x="1670050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237">
              <a:extLst>
                <a:ext uri="{FF2B5EF4-FFF2-40B4-BE49-F238E27FC236}">
                  <a16:creationId xmlns:a16="http://schemas.microsoft.com/office/drawing/2014/main" id="{C02E82F0-7A2E-4D4E-8B6E-72EE706328F9}"/>
                </a:ext>
              </a:extLst>
            </p:cNvPr>
            <p:cNvCxnSpPr/>
            <p:nvPr/>
          </p:nvCxnSpPr>
          <p:spPr>
            <a:xfrm>
              <a:off x="1684937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238">
              <a:extLst>
                <a:ext uri="{FF2B5EF4-FFF2-40B4-BE49-F238E27FC236}">
                  <a16:creationId xmlns:a16="http://schemas.microsoft.com/office/drawing/2014/main" id="{7F5DCDC1-886F-45D1-AA4A-993AA19A72BB}"/>
                </a:ext>
              </a:extLst>
            </p:cNvPr>
            <p:cNvCxnSpPr/>
            <p:nvPr/>
          </p:nvCxnSpPr>
          <p:spPr>
            <a:xfrm>
              <a:off x="1699824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239">
              <a:extLst>
                <a:ext uri="{FF2B5EF4-FFF2-40B4-BE49-F238E27FC236}">
                  <a16:creationId xmlns:a16="http://schemas.microsoft.com/office/drawing/2014/main" id="{8246E076-0253-4178-AEC2-F5D7594C8A87}"/>
                </a:ext>
              </a:extLst>
            </p:cNvPr>
            <p:cNvCxnSpPr/>
            <p:nvPr/>
          </p:nvCxnSpPr>
          <p:spPr>
            <a:xfrm>
              <a:off x="1714710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240">
              <a:extLst>
                <a:ext uri="{FF2B5EF4-FFF2-40B4-BE49-F238E27FC236}">
                  <a16:creationId xmlns:a16="http://schemas.microsoft.com/office/drawing/2014/main" id="{99A293E7-7B5B-47D8-92F2-95C1379FFBEB}"/>
                </a:ext>
              </a:extLst>
            </p:cNvPr>
            <p:cNvCxnSpPr/>
            <p:nvPr/>
          </p:nvCxnSpPr>
          <p:spPr>
            <a:xfrm>
              <a:off x="1729597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241">
              <a:extLst>
                <a:ext uri="{FF2B5EF4-FFF2-40B4-BE49-F238E27FC236}">
                  <a16:creationId xmlns:a16="http://schemas.microsoft.com/office/drawing/2014/main" id="{15DB73A8-4861-4C6E-9261-ECC97E8DFC7A}"/>
                </a:ext>
              </a:extLst>
            </p:cNvPr>
            <p:cNvCxnSpPr/>
            <p:nvPr/>
          </p:nvCxnSpPr>
          <p:spPr>
            <a:xfrm>
              <a:off x="1744484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242">
              <a:extLst>
                <a:ext uri="{FF2B5EF4-FFF2-40B4-BE49-F238E27FC236}">
                  <a16:creationId xmlns:a16="http://schemas.microsoft.com/office/drawing/2014/main" id="{7B9E8DB1-DA8E-47B1-A6EE-5CAA3C8DE1F8}"/>
                </a:ext>
              </a:extLst>
            </p:cNvPr>
            <p:cNvCxnSpPr/>
            <p:nvPr/>
          </p:nvCxnSpPr>
          <p:spPr>
            <a:xfrm>
              <a:off x="1759371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243">
              <a:extLst>
                <a:ext uri="{FF2B5EF4-FFF2-40B4-BE49-F238E27FC236}">
                  <a16:creationId xmlns:a16="http://schemas.microsoft.com/office/drawing/2014/main" id="{93F82203-93AF-46F0-8223-F163BA6F4094}"/>
                </a:ext>
              </a:extLst>
            </p:cNvPr>
            <p:cNvCxnSpPr/>
            <p:nvPr/>
          </p:nvCxnSpPr>
          <p:spPr>
            <a:xfrm>
              <a:off x="1774257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244">
              <a:extLst>
                <a:ext uri="{FF2B5EF4-FFF2-40B4-BE49-F238E27FC236}">
                  <a16:creationId xmlns:a16="http://schemas.microsoft.com/office/drawing/2014/main" id="{3EEFE261-38D6-472E-AF39-E7E65C55D9DD}"/>
                </a:ext>
              </a:extLst>
            </p:cNvPr>
            <p:cNvCxnSpPr/>
            <p:nvPr/>
          </p:nvCxnSpPr>
          <p:spPr>
            <a:xfrm>
              <a:off x="1789144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245">
              <a:extLst>
                <a:ext uri="{FF2B5EF4-FFF2-40B4-BE49-F238E27FC236}">
                  <a16:creationId xmlns:a16="http://schemas.microsoft.com/office/drawing/2014/main" id="{2610F0B8-2EC2-4536-BB39-A3414CD79577}"/>
                </a:ext>
              </a:extLst>
            </p:cNvPr>
            <p:cNvCxnSpPr/>
            <p:nvPr/>
          </p:nvCxnSpPr>
          <p:spPr>
            <a:xfrm>
              <a:off x="1804031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246">
              <a:extLst>
                <a:ext uri="{FF2B5EF4-FFF2-40B4-BE49-F238E27FC236}">
                  <a16:creationId xmlns:a16="http://schemas.microsoft.com/office/drawing/2014/main" id="{C2A7CCEE-A650-427C-9531-D707C12470CE}"/>
                </a:ext>
              </a:extLst>
            </p:cNvPr>
            <p:cNvCxnSpPr/>
            <p:nvPr/>
          </p:nvCxnSpPr>
          <p:spPr>
            <a:xfrm>
              <a:off x="1818917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247">
              <a:extLst>
                <a:ext uri="{FF2B5EF4-FFF2-40B4-BE49-F238E27FC236}">
                  <a16:creationId xmlns:a16="http://schemas.microsoft.com/office/drawing/2014/main" id="{1791B241-4578-4BCB-B83E-0A6866A57C9F}"/>
                </a:ext>
              </a:extLst>
            </p:cNvPr>
            <p:cNvCxnSpPr/>
            <p:nvPr/>
          </p:nvCxnSpPr>
          <p:spPr>
            <a:xfrm>
              <a:off x="1833804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248">
              <a:extLst>
                <a:ext uri="{FF2B5EF4-FFF2-40B4-BE49-F238E27FC236}">
                  <a16:creationId xmlns:a16="http://schemas.microsoft.com/office/drawing/2014/main" id="{C771D4A3-C4C8-4281-B7AA-9E01775B812E}"/>
                </a:ext>
              </a:extLst>
            </p:cNvPr>
            <p:cNvCxnSpPr/>
            <p:nvPr/>
          </p:nvCxnSpPr>
          <p:spPr>
            <a:xfrm>
              <a:off x="1848691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249">
              <a:extLst>
                <a:ext uri="{FF2B5EF4-FFF2-40B4-BE49-F238E27FC236}">
                  <a16:creationId xmlns:a16="http://schemas.microsoft.com/office/drawing/2014/main" id="{04985824-0A54-4D44-B12A-EBBADDC14CA8}"/>
                </a:ext>
              </a:extLst>
            </p:cNvPr>
            <p:cNvCxnSpPr/>
            <p:nvPr/>
          </p:nvCxnSpPr>
          <p:spPr>
            <a:xfrm>
              <a:off x="1863577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250">
              <a:extLst>
                <a:ext uri="{FF2B5EF4-FFF2-40B4-BE49-F238E27FC236}">
                  <a16:creationId xmlns:a16="http://schemas.microsoft.com/office/drawing/2014/main" id="{9245F298-5890-44E7-9481-B0A371102618}"/>
                </a:ext>
              </a:extLst>
            </p:cNvPr>
            <p:cNvCxnSpPr/>
            <p:nvPr/>
          </p:nvCxnSpPr>
          <p:spPr>
            <a:xfrm>
              <a:off x="1878464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251">
              <a:extLst>
                <a:ext uri="{FF2B5EF4-FFF2-40B4-BE49-F238E27FC236}">
                  <a16:creationId xmlns:a16="http://schemas.microsoft.com/office/drawing/2014/main" id="{75EE7F9F-54EB-4153-926F-E307612A4C64}"/>
                </a:ext>
              </a:extLst>
            </p:cNvPr>
            <p:cNvCxnSpPr/>
            <p:nvPr/>
          </p:nvCxnSpPr>
          <p:spPr>
            <a:xfrm>
              <a:off x="1893346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Tree>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7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13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5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65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81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8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Diapositiva titolo">
    <p:spTree>
      <p:nvGrpSpPr>
        <p:cNvPr id="1" name=""/>
        <p:cNvGrpSpPr/>
        <p:nvPr/>
      </p:nvGrpSpPr>
      <p:grpSpPr>
        <a:xfrm>
          <a:off x="0" y="0"/>
          <a:ext cx="0" cy="0"/>
          <a:chOff x="0" y="0"/>
          <a:chExt cx="0" cy="0"/>
        </a:xfrm>
      </p:grpSpPr>
      <p:sp>
        <p:nvSpPr>
          <p:cNvPr id="168" name="Rettangolo 167"/>
          <p:cNvSpPr/>
          <p:nvPr/>
        </p:nvSpPr>
        <p:spPr>
          <a:xfrm>
            <a:off x="0" y="3832235"/>
            <a:ext cx="12192000" cy="3025775"/>
          </a:xfrm>
          <a:prstGeom prst="rect">
            <a:avLst/>
          </a:prstGeom>
          <a:solidFill>
            <a:srgbClr val="6286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816351"/>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pic>
        <p:nvPicPr>
          <p:cNvPr id="146" name="Elemento grafico 145">
            <a:extLst>
              <a:ext uri="{FF2B5EF4-FFF2-40B4-BE49-F238E27FC236}">
                <a16:creationId xmlns:a16="http://schemas.microsoft.com/office/drawing/2014/main" id="{2BD76D94-92BF-41E6-88CA-870C65A2BA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854" y="1625964"/>
            <a:ext cx="2539317" cy="1944000"/>
          </a:xfrm>
          <a:prstGeom prst="rect">
            <a:avLst/>
          </a:prstGeom>
        </p:spPr>
      </p:pic>
    </p:spTree>
    <p:extLst>
      <p:ext uri="{BB962C8B-B14F-4D97-AF65-F5344CB8AC3E}">
        <p14:creationId xmlns:p14="http://schemas.microsoft.com/office/powerpoint/2010/main" val="11170222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8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olo e contenuto (con numero)">
    <p:spTree>
      <p:nvGrpSpPr>
        <p:cNvPr id="1" name=""/>
        <p:cNvGrpSpPr/>
        <p:nvPr/>
      </p:nvGrpSpPr>
      <p:grpSpPr>
        <a:xfrm>
          <a:off x="0" y="0"/>
          <a:ext cx="0" cy="0"/>
          <a:chOff x="0" y="0"/>
          <a:chExt cx="0" cy="0"/>
        </a:xfrm>
      </p:grpSpPr>
      <p:sp>
        <p:nvSpPr>
          <p:cNvPr id="253" name="Rettangolo 252"/>
          <p:cNvSpPr/>
          <p:nvPr/>
        </p:nvSpPr>
        <p:spPr>
          <a:xfrm>
            <a:off x="0" y="1"/>
            <a:ext cx="12192000" cy="126990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noProof="0"/>
          </a:p>
        </p:txBody>
      </p:sp>
      <p:sp>
        <p:nvSpPr>
          <p:cNvPr id="2" name="Titolo 1"/>
          <p:cNvSpPr>
            <a:spLocks noGrp="1"/>
          </p:cNvSpPr>
          <p:nvPr>
            <p:ph type="title" hasCustomPrompt="1"/>
          </p:nvPr>
        </p:nvSpPr>
        <p:spPr>
          <a:xfrm>
            <a:off x="772777" y="139176"/>
            <a:ext cx="11036380" cy="505811"/>
          </a:xfrm>
        </p:spPr>
        <p:txBody>
          <a:bodyPr/>
          <a:lstStyle/>
          <a:p>
            <a:r>
              <a:rPr lang="it-IT"/>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126163"/>
            <a:ext cx="12192000" cy="73183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1089904"/>
            <a:ext cx="12048863" cy="180000"/>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5" name="Segnaposto testo 4">
            <a:extLst>
              <a:ext uri="{FF2B5EF4-FFF2-40B4-BE49-F238E27FC236}">
                <a16:creationId xmlns:a16="http://schemas.microsoft.com/office/drawing/2014/main" id="{1F61ACF0-39FB-4075-80CA-B53EA116F784}"/>
              </a:ext>
            </a:extLst>
          </p:cNvPr>
          <p:cNvSpPr>
            <a:spLocks noGrp="1"/>
          </p:cNvSpPr>
          <p:nvPr>
            <p:ph type="body" sz="quarter" idx="10" hasCustomPrompt="1"/>
          </p:nvPr>
        </p:nvSpPr>
        <p:spPr>
          <a:xfrm>
            <a:off x="367736" y="644988"/>
            <a:ext cx="11441425" cy="40268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noProof="0" err="1"/>
              <a:t>Sottotitolo</a:t>
            </a:r>
            <a:endParaRPr lang="en-GB" noProof="0"/>
          </a:p>
        </p:txBody>
      </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71384" y="6402091"/>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75288" y="6322804"/>
            <a:ext cx="4346286" cy="338554"/>
          </a:xfrm>
          <a:prstGeom prst="rect">
            <a:avLst/>
          </a:prstGeom>
          <a:noFill/>
        </p:spPr>
        <p:txBody>
          <a:bodyPr wrap="square" rtlCol="0">
            <a:spAutoFit/>
          </a:bodyPr>
          <a:lstStyle/>
          <a:p>
            <a:r>
              <a:rPr lang="it-IT" sz="1600" b="0">
                <a:solidFill>
                  <a:schemeClr val="bg1"/>
                </a:solidFill>
                <a:latin typeface="+mj-lt"/>
              </a:rPr>
              <a:t>NOME COGNOME</a:t>
            </a:r>
            <a:endParaRPr lang="it-IT" sz="1600" b="0">
              <a:solidFill>
                <a:schemeClr val="bg1"/>
              </a:solidFill>
            </a:endParaRPr>
          </a:p>
        </p:txBody>
      </p:sp>
      <p:sp>
        <p:nvSpPr>
          <p:cNvPr id="254" name="Segnaposto numero diapositiva 2">
            <a:extLst>
              <a:ext uri="{FF2B5EF4-FFF2-40B4-BE49-F238E27FC236}">
                <a16:creationId xmlns:a16="http://schemas.microsoft.com/office/drawing/2014/main" id="{374C5D19-755B-45E1-AED0-9D0A7ED9D410}"/>
              </a:ext>
            </a:extLst>
          </p:cNvPr>
          <p:cNvSpPr>
            <a:spLocks noGrp="1"/>
          </p:cNvSpPr>
          <p:nvPr>
            <p:ph type="sldNum" sz="quarter" idx="12"/>
          </p:nvPr>
        </p:nvSpPr>
        <p:spPr>
          <a:xfrm>
            <a:off x="304227" y="84880"/>
            <a:ext cx="707441" cy="505811"/>
          </a:xfrm>
        </p:spPr>
        <p:txBody>
          <a:bodyPr/>
          <a:lstStyle>
            <a:lvl1pPr algn="l">
              <a:defRPr lang="it-IT" sz="2200" b="1" kern="1200" smtClean="0">
                <a:solidFill>
                  <a:schemeClr val="bg2"/>
                </a:solidFill>
                <a:latin typeface="+mj-lt"/>
                <a:ea typeface="+mn-ea"/>
                <a:cs typeface="Arial"/>
              </a:defRPr>
            </a:lvl1pPr>
          </a:lstStyle>
          <a:p>
            <a:fld id="{062CC5B9-BD11-4090-982C-6B0ABD7F3D46}" type="slidenum">
              <a:rPr lang="it-IT" smtClean="0"/>
              <a:pPr/>
              <a:t>‹#›</a:t>
            </a:fld>
            <a:endParaRPr lang="it-IT"/>
          </a:p>
        </p:txBody>
      </p:sp>
    </p:spTree>
    <p:extLst>
      <p:ext uri="{BB962C8B-B14F-4D97-AF65-F5344CB8AC3E}">
        <p14:creationId xmlns:p14="http://schemas.microsoft.com/office/powerpoint/2010/main" val="14708597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olo e contenuto (con numero)">
    <p:spTree>
      <p:nvGrpSpPr>
        <p:cNvPr id="1" name=""/>
        <p:cNvGrpSpPr/>
        <p:nvPr/>
      </p:nvGrpSpPr>
      <p:grpSpPr>
        <a:xfrm>
          <a:off x="0" y="0"/>
          <a:ext cx="0" cy="0"/>
          <a:chOff x="0" y="0"/>
          <a:chExt cx="0" cy="0"/>
        </a:xfrm>
      </p:grpSpPr>
      <p:sp>
        <p:nvSpPr>
          <p:cNvPr id="253" name="Rettangolo 252"/>
          <p:cNvSpPr/>
          <p:nvPr/>
        </p:nvSpPr>
        <p:spPr>
          <a:xfrm>
            <a:off x="-7552" y="10035"/>
            <a:ext cx="12192000" cy="1269904"/>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noProof="0"/>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126163"/>
            <a:ext cx="12192000" cy="73183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1089904"/>
            <a:ext cx="12048863" cy="180000"/>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71384" y="6402091"/>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75288" y="6322804"/>
            <a:ext cx="4346286" cy="338554"/>
          </a:xfrm>
          <a:prstGeom prst="rect">
            <a:avLst/>
          </a:prstGeom>
          <a:noFill/>
        </p:spPr>
        <p:txBody>
          <a:bodyPr wrap="square" rtlCol="0">
            <a:spAutoFit/>
          </a:bodyPr>
          <a:lstStyle/>
          <a:p>
            <a:r>
              <a:rPr lang="it-IT" sz="1600" b="0">
                <a:solidFill>
                  <a:schemeClr val="bg1"/>
                </a:solidFill>
                <a:latin typeface="+mj-lt"/>
              </a:rPr>
              <a:t>NOME COGNOME</a:t>
            </a:r>
            <a:endParaRPr lang="it-IT" sz="1600" b="0">
              <a:solidFill>
                <a:schemeClr val="bg1"/>
              </a:solidFill>
            </a:endParaRPr>
          </a:p>
        </p:txBody>
      </p:sp>
      <p:sp>
        <p:nvSpPr>
          <p:cNvPr id="131" name="Titolo 1">
            <a:extLst>
              <a:ext uri="{FF2B5EF4-FFF2-40B4-BE49-F238E27FC236}">
                <a16:creationId xmlns:a16="http://schemas.microsoft.com/office/drawing/2014/main" id="{F516416B-68EF-463A-9AAB-D53CE65C522C}"/>
              </a:ext>
            </a:extLst>
          </p:cNvPr>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255" name="Segnaposto testo 4">
            <a:extLst>
              <a:ext uri="{FF2B5EF4-FFF2-40B4-BE49-F238E27FC236}">
                <a16:creationId xmlns:a16="http://schemas.microsoft.com/office/drawing/2014/main" id="{C3A67EC8-9891-4647-9F91-7C83DBB811BB}"/>
              </a:ext>
            </a:extLst>
          </p:cNvPr>
          <p:cNvSpPr>
            <a:spLocks noGrp="1"/>
          </p:cNvSpPr>
          <p:nvPr>
            <p:ph type="body" sz="quarter" idx="10" hasCustomPrompt="1"/>
          </p:nvPr>
        </p:nvSpPr>
        <p:spPr>
          <a:xfrm>
            <a:off x="367737" y="590124"/>
            <a:ext cx="10506414" cy="402687"/>
          </a:xfrm>
        </p:spPr>
        <p:txBody>
          <a:bodyPr>
            <a:noAutofit/>
          </a:bodyPr>
          <a:lstStyle>
            <a:lvl1pPr>
              <a:defRPr sz="2400" cap="all" baseline="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noProof="0" err="1"/>
              <a:t>Sottotitolo</a:t>
            </a:r>
            <a:endParaRPr lang="en-GB" noProof="0"/>
          </a:p>
        </p:txBody>
      </p:sp>
      <p:sp>
        <p:nvSpPr>
          <p:cNvPr id="257" name="Segnaposto numero diapositiva 3">
            <a:extLst>
              <a:ext uri="{FF2B5EF4-FFF2-40B4-BE49-F238E27FC236}">
                <a16:creationId xmlns:a16="http://schemas.microsoft.com/office/drawing/2014/main" id="{7414F66A-791B-4DDB-8A47-1C5C76E80832}"/>
              </a:ext>
            </a:extLst>
          </p:cNvPr>
          <p:cNvSpPr>
            <a:spLocks noGrp="1"/>
          </p:cNvSpPr>
          <p:nvPr>
            <p:ph type="sldNum" sz="quarter" idx="11"/>
          </p:nvPr>
        </p:nvSpPr>
        <p:spPr>
          <a:xfrm>
            <a:off x="10897900" y="102599"/>
            <a:ext cx="966595" cy="908500"/>
          </a:xfrm>
        </p:spPr>
        <p:txBody>
          <a:bodyPr/>
          <a:lstStyle>
            <a:lvl1pPr>
              <a:defRPr sz="2800" b="1">
                <a:solidFill>
                  <a:schemeClr val="bg1"/>
                </a:solidFill>
              </a:defRPr>
            </a:lvl1pPr>
          </a:lstStyle>
          <a:p>
            <a:fld id="{062CC5B9-BD11-4090-982C-6B0ABD7F3D46}" type="slidenum">
              <a:rPr lang="it-IT" smtClean="0"/>
              <a:pPr/>
              <a:t>‹#›</a:t>
            </a:fld>
            <a:endParaRPr lang="it-IT"/>
          </a:p>
        </p:txBody>
      </p:sp>
    </p:spTree>
    <p:extLst>
      <p:ext uri="{BB962C8B-B14F-4D97-AF65-F5344CB8AC3E}">
        <p14:creationId xmlns:p14="http://schemas.microsoft.com/office/powerpoint/2010/main" val="4576130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Ringraziamenti e conclusione">
    <p:bg>
      <p:bgRef idx="1001">
        <a:schemeClr val="bg2"/>
      </p:bgRef>
    </p:bg>
    <p:spTree>
      <p:nvGrpSpPr>
        <p:cNvPr id="1" name=""/>
        <p:cNvGrpSpPr/>
        <p:nvPr/>
      </p:nvGrpSpPr>
      <p:grpSpPr>
        <a:xfrm>
          <a:off x="0" y="0"/>
          <a:ext cx="0" cy="0"/>
          <a:chOff x="0" y="0"/>
          <a:chExt cx="0" cy="0"/>
        </a:xfrm>
      </p:grpSpPr>
      <p:sp>
        <p:nvSpPr>
          <p:cNvPr id="8" name="Segnaposto testo 7">
            <a:extLst>
              <a:ext uri="{FF2B5EF4-FFF2-40B4-BE49-F238E27FC236}">
                <a16:creationId xmlns:a16="http://schemas.microsoft.com/office/drawing/2014/main" id="{0177E66F-3533-4D5C-A45B-6F997023CF85}"/>
              </a:ext>
            </a:extLst>
          </p:cNvPr>
          <p:cNvSpPr>
            <a:spLocks noGrp="1"/>
          </p:cNvSpPr>
          <p:nvPr>
            <p:ph type="body" sz="quarter" idx="10"/>
          </p:nvPr>
        </p:nvSpPr>
        <p:spPr>
          <a:xfrm>
            <a:off x="7" y="1828800"/>
            <a:ext cx="12191999" cy="3124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grpSp>
        <p:nvGrpSpPr>
          <p:cNvPr id="9" name="Gruppo 8">
            <a:extLst>
              <a:ext uri="{FF2B5EF4-FFF2-40B4-BE49-F238E27FC236}">
                <a16:creationId xmlns:a16="http://schemas.microsoft.com/office/drawing/2014/main" id="{BD6829BE-49FB-420D-8C6D-110CAB860B3A}"/>
              </a:ext>
            </a:extLst>
          </p:cNvPr>
          <p:cNvGrpSpPr/>
          <p:nvPr/>
        </p:nvGrpSpPr>
        <p:grpSpPr>
          <a:xfrm>
            <a:off x="64017" y="-7373"/>
            <a:ext cx="12048863" cy="180000"/>
            <a:chOff x="1218340" y="275867"/>
            <a:chExt cx="17715122" cy="567843"/>
          </a:xfrm>
        </p:grpSpPr>
        <p:cxnSp>
          <p:nvCxnSpPr>
            <p:cNvPr id="10" name="Connettore 1 132">
              <a:extLst>
                <a:ext uri="{FF2B5EF4-FFF2-40B4-BE49-F238E27FC236}">
                  <a16:creationId xmlns:a16="http://schemas.microsoft.com/office/drawing/2014/main" id="{BF751207-2EF1-452E-B1A8-4A445C101F51}"/>
                </a:ext>
              </a:extLst>
            </p:cNvPr>
            <p:cNvCxnSpPr/>
            <p:nvPr/>
          </p:nvCxnSpPr>
          <p:spPr>
            <a:xfrm>
              <a:off x="121834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33">
              <a:extLst>
                <a:ext uri="{FF2B5EF4-FFF2-40B4-BE49-F238E27FC236}">
                  <a16:creationId xmlns:a16="http://schemas.microsoft.com/office/drawing/2014/main" id="{290275AE-1939-4689-BC63-3FCD8774EF0D}"/>
                </a:ext>
              </a:extLst>
            </p:cNvPr>
            <p:cNvCxnSpPr/>
            <p:nvPr/>
          </p:nvCxnSpPr>
          <p:spPr>
            <a:xfrm>
              <a:off x="136720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34">
              <a:extLst>
                <a:ext uri="{FF2B5EF4-FFF2-40B4-BE49-F238E27FC236}">
                  <a16:creationId xmlns:a16="http://schemas.microsoft.com/office/drawing/2014/main" id="{8E9D9269-63D6-4A77-B6C3-5ECC7596BE1D}"/>
                </a:ext>
              </a:extLst>
            </p:cNvPr>
            <p:cNvCxnSpPr/>
            <p:nvPr/>
          </p:nvCxnSpPr>
          <p:spPr>
            <a:xfrm>
              <a:off x="151607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35">
              <a:extLst>
                <a:ext uri="{FF2B5EF4-FFF2-40B4-BE49-F238E27FC236}">
                  <a16:creationId xmlns:a16="http://schemas.microsoft.com/office/drawing/2014/main" id="{42FCD547-B663-4A89-8D9F-7937F1F6C365}"/>
                </a:ext>
              </a:extLst>
            </p:cNvPr>
            <p:cNvCxnSpPr/>
            <p:nvPr/>
          </p:nvCxnSpPr>
          <p:spPr>
            <a:xfrm>
              <a:off x="166494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6">
              <a:extLst>
                <a:ext uri="{FF2B5EF4-FFF2-40B4-BE49-F238E27FC236}">
                  <a16:creationId xmlns:a16="http://schemas.microsoft.com/office/drawing/2014/main" id="{CED5813B-CF79-43C2-AE3C-6253FC893720}"/>
                </a:ext>
              </a:extLst>
            </p:cNvPr>
            <p:cNvCxnSpPr/>
            <p:nvPr/>
          </p:nvCxnSpPr>
          <p:spPr>
            <a:xfrm>
              <a:off x="181380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37">
              <a:extLst>
                <a:ext uri="{FF2B5EF4-FFF2-40B4-BE49-F238E27FC236}">
                  <a16:creationId xmlns:a16="http://schemas.microsoft.com/office/drawing/2014/main" id="{7FF1EEFE-1DCB-4495-B6A6-F158B28C4E0D}"/>
                </a:ext>
              </a:extLst>
            </p:cNvPr>
            <p:cNvCxnSpPr/>
            <p:nvPr/>
          </p:nvCxnSpPr>
          <p:spPr>
            <a:xfrm>
              <a:off x="196267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38">
              <a:extLst>
                <a:ext uri="{FF2B5EF4-FFF2-40B4-BE49-F238E27FC236}">
                  <a16:creationId xmlns:a16="http://schemas.microsoft.com/office/drawing/2014/main" id="{D49CE837-DCF3-4073-866A-E247DF046265}"/>
                </a:ext>
              </a:extLst>
            </p:cNvPr>
            <p:cNvCxnSpPr/>
            <p:nvPr/>
          </p:nvCxnSpPr>
          <p:spPr>
            <a:xfrm>
              <a:off x="211154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39">
              <a:extLst>
                <a:ext uri="{FF2B5EF4-FFF2-40B4-BE49-F238E27FC236}">
                  <a16:creationId xmlns:a16="http://schemas.microsoft.com/office/drawing/2014/main" id="{EBAE90C2-FD12-4D84-9F42-E3B1614DE1E7}"/>
                </a:ext>
              </a:extLst>
            </p:cNvPr>
            <p:cNvCxnSpPr/>
            <p:nvPr/>
          </p:nvCxnSpPr>
          <p:spPr>
            <a:xfrm>
              <a:off x="226040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40">
              <a:extLst>
                <a:ext uri="{FF2B5EF4-FFF2-40B4-BE49-F238E27FC236}">
                  <a16:creationId xmlns:a16="http://schemas.microsoft.com/office/drawing/2014/main" id="{35EF3951-38D5-4BED-B620-7EBD13C82C04}"/>
                </a:ext>
              </a:extLst>
            </p:cNvPr>
            <p:cNvCxnSpPr/>
            <p:nvPr/>
          </p:nvCxnSpPr>
          <p:spPr>
            <a:xfrm>
              <a:off x="240927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41">
              <a:extLst>
                <a:ext uri="{FF2B5EF4-FFF2-40B4-BE49-F238E27FC236}">
                  <a16:creationId xmlns:a16="http://schemas.microsoft.com/office/drawing/2014/main" id="{E67DFF29-51E5-4A5C-9856-F32AE3953CBF}"/>
                </a:ext>
              </a:extLst>
            </p:cNvPr>
            <p:cNvCxnSpPr/>
            <p:nvPr/>
          </p:nvCxnSpPr>
          <p:spPr>
            <a:xfrm>
              <a:off x="255814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42">
              <a:extLst>
                <a:ext uri="{FF2B5EF4-FFF2-40B4-BE49-F238E27FC236}">
                  <a16:creationId xmlns:a16="http://schemas.microsoft.com/office/drawing/2014/main" id="{4ABC7F93-A6C0-4323-9E86-07541C55A83B}"/>
                </a:ext>
              </a:extLst>
            </p:cNvPr>
            <p:cNvCxnSpPr/>
            <p:nvPr/>
          </p:nvCxnSpPr>
          <p:spPr>
            <a:xfrm>
              <a:off x="270701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143">
              <a:extLst>
                <a:ext uri="{FF2B5EF4-FFF2-40B4-BE49-F238E27FC236}">
                  <a16:creationId xmlns:a16="http://schemas.microsoft.com/office/drawing/2014/main" id="{0DF25A82-5CF4-4ABD-A9C7-B23AFCA9E5ED}"/>
                </a:ext>
              </a:extLst>
            </p:cNvPr>
            <p:cNvCxnSpPr/>
            <p:nvPr/>
          </p:nvCxnSpPr>
          <p:spPr>
            <a:xfrm>
              <a:off x="285587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144">
              <a:extLst>
                <a:ext uri="{FF2B5EF4-FFF2-40B4-BE49-F238E27FC236}">
                  <a16:creationId xmlns:a16="http://schemas.microsoft.com/office/drawing/2014/main" id="{BB4D9ED3-E5A6-4AB2-BBA2-AF4B6D7B3774}"/>
                </a:ext>
              </a:extLst>
            </p:cNvPr>
            <p:cNvCxnSpPr/>
            <p:nvPr/>
          </p:nvCxnSpPr>
          <p:spPr>
            <a:xfrm>
              <a:off x="300474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145">
              <a:extLst>
                <a:ext uri="{FF2B5EF4-FFF2-40B4-BE49-F238E27FC236}">
                  <a16:creationId xmlns:a16="http://schemas.microsoft.com/office/drawing/2014/main" id="{5FC8184A-5345-450E-A694-9C89C1854DDF}"/>
                </a:ext>
              </a:extLst>
            </p:cNvPr>
            <p:cNvCxnSpPr/>
            <p:nvPr/>
          </p:nvCxnSpPr>
          <p:spPr>
            <a:xfrm>
              <a:off x="315361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146">
              <a:extLst>
                <a:ext uri="{FF2B5EF4-FFF2-40B4-BE49-F238E27FC236}">
                  <a16:creationId xmlns:a16="http://schemas.microsoft.com/office/drawing/2014/main" id="{F6BBBA9A-3396-4F46-998F-84819B36F91C}"/>
                </a:ext>
              </a:extLst>
            </p:cNvPr>
            <p:cNvCxnSpPr/>
            <p:nvPr/>
          </p:nvCxnSpPr>
          <p:spPr>
            <a:xfrm>
              <a:off x="330247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147">
              <a:extLst>
                <a:ext uri="{FF2B5EF4-FFF2-40B4-BE49-F238E27FC236}">
                  <a16:creationId xmlns:a16="http://schemas.microsoft.com/office/drawing/2014/main" id="{C2E78826-3C00-430B-B947-5E3AD5E0AD69}"/>
                </a:ext>
              </a:extLst>
            </p:cNvPr>
            <p:cNvCxnSpPr/>
            <p:nvPr/>
          </p:nvCxnSpPr>
          <p:spPr>
            <a:xfrm>
              <a:off x="345134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148">
              <a:extLst>
                <a:ext uri="{FF2B5EF4-FFF2-40B4-BE49-F238E27FC236}">
                  <a16:creationId xmlns:a16="http://schemas.microsoft.com/office/drawing/2014/main" id="{F69FEFA1-FEA2-43FC-A192-7BA8F054E076}"/>
                </a:ext>
              </a:extLst>
            </p:cNvPr>
            <p:cNvCxnSpPr/>
            <p:nvPr/>
          </p:nvCxnSpPr>
          <p:spPr>
            <a:xfrm>
              <a:off x="360021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149">
              <a:extLst>
                <a:ext uri="{FF2B5EF4-FFF2-40B4-BE49-F238E27FC236}">
                  <a16:creationId xmlns:a16="http://schemas.microsoft.com/office/drawing/2014/main" id="{19F7C87B-3805-4069-A47B-6AD3B893F997}"/>
                </a:ext>
              </a:extLst>
            </p:cNvPr>
            <p:cNvCxnSpPr/>
            <p:nvPr/>
          </p:nvCxnSpPr>
          <p:spPr>
            <a:xfrm>
              <a:off x="374907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150">
              <a:extLst>
                <a:ext uri="{FF2B5EF4-FFF2-40B4-BE49-F238E27FC236}">
                  <a16:creationId xmlns:a16="http://schemas.microsoft.com/office/drawing/2014/main" id="{483FD062-6690-46ED-81C6-00DC381C51B7}"/>
                </a:ext>
              </a:extLst>
            </p:cNvPr>
            <p:cNvCxnSpPr/>
            <p:nvPr/>
          </p:nvCxnSpPr>
          <p:spPr>
            <a:xfrm>
              <a:off x="389794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151">
              <a:extLst>
                <a:ext uri="{FF2B5EF4-FFF2-40B4-BE49-F238E27FC236}">
                  <a16:creationId xmlns:a16="http://schemas.microsoft.com/office/drawing/2014/main" id="{D1B604A1-1856-40C9-A54E-F21DF614AB2B}"/>
                </a:ext>
              </a:extLst>
            </p:cNvPr>
            <p:cNvCxnSpPr/>
            <p:nvPr/>
          </p:nvCxnSpPr>
          <p:spPr>
            <a:xfrm>
              <a:off x="404681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152">
              <a:extLst>
                <a:ext uri="{FF2B5EF4-FFF2-40B4-BE49-F238E27FC236}">
                  <a16:creationId xmlns:a16="http://schemas.microsoft.com/office/drawing/2014/main" id="{4A6E5DDD-DEC1-438A-890E-010A111E8EBC}"/>
                </a:ext>
              </a:extLst>
            </p:cNvPr>
            <p:cNvCxnSpPr/>
            <p:nvPr/>
          </p:nvCxnSpPr>
          <p:spPr>
            <a:xfrm>
              <a:off x="419568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153">
              <a:extLst>
                <a:ext uri="{FF2B5EF4-FFF2-40B4-BE49-F238E27FC236}">
                  <a16:creationId xmlns:a16="http://schemas.microsoft.com/office/drawing/2014/main" id="{06226093-C3E4-4806-81B1-86F54E7A4837}"/>
                </a:ext>
              </a:extLst>
            </p:cNvPr>
            <p:cNvCxnSpPr/>
            <p:nvPr/>
          </p:nvCxnSpPr>
          <p:spPr>
            <a:xfrm>
              <a:off x="434454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154">
              <a:extLst>
                <a:ext uri="{FF2B5EF4-FFF2-40B4-BE49-F238E27FC236}">
                  <a16:creationId xmlns:a16="http://schemas.microsoft.com/office/drawing/2014/main" id="{53BA5AD2-0E7F-4119-B1FC-F92D1ECBD39F}"/>
                </a:ext>
              </a:extLst>
            </p:cNvPr>
            <p:cNvCxnSpPr/>
            <p:nvPr/>
          </p:nvCxnSpPr>
          <p:spPr>
            <a:xfrm>
              <a:off x="449341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155">
              <a:extLst>
                <a:ext uri="{FF2B5EF4-FFF2-40B4-BE49-F238E27FC236}">
                  <a16:creationId xmlns:a16="http://schemas.microsoft.com/office/drawing/2014/main" id="{0F668D36-0F74-4B1D-B3C8-4879937E5137}"/>
                </a:ext>
              </a:extLst>
            </p:cNvPr>
            <p:cNvCxnSpPr/>
            <p:nvPr/>
          </p:nvCxnSpPr>
          <p:spPr>
            <a:xfrm>
              <a:off x="464228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156">
              <a:extLst>
                <a:ext uri="{FF2B5EF4-FFF2-40B4-BE49-F238E27FC236}">
                  <a16:creationId xmlns:a16="http://schemas.microsoft.com/office/drawing/2014/main" id="{C484F837-C977-4E95-A688-333FC2EE58B5}"/>
                </a:ext>
              </a:extLst>
            </p:cNvPr>
            <p:cNvCxnSpPr/>
            <p:nvPr/>
          </p:nvCxnSpPr>
          <p:spPr>
            <a:xfrm>
              <a:off x="479114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157">
              <a:extLst>
                <a:ext uri="{FF2B5EF4-FFF2-40B4-BE49-F238E27FC236}">
                  <a16:creationId xmlns:a16="http://schemas.microsoft.com/office/drawing/2014/main" id="{72641697-8E9A-48B4-BDF9-0FA5F3F02BB7}"/>
                </a:ext>
              </a:extLst>
            </p:cNvPr>
            <p:cNvCxnSpPr/>
            <p:nvPr/>
          </p:nvCxnSpPr>
          <p:spPr>
            <a:xfrm>
              <a:off x="494001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158">
              <a:extLst>
                <a:ext uri="{FF2B5EF4-FFF2-40B4-BE49-F238E27FC236}">
                  <a16:creationId xmlns:a16="http://schemas.microsoft.com/office/drawing/2014/main" id="{59EBD2CD-28FC-462A-A2FB-D45C58064701}"/>
                </a:ext>
              </a:extLst>
            </p:cNvPr>
            <p:cNvCxnSpPr/>
            <p:nvPr/>
          </p:nvCxnSpPr>
          <p:spPr>
            <a:xfrm>
              <a:off x="508888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159">
              <a:extLst>
                <a:ext uri="{FF2B5EF4-FFF2-40B4-BE49-F238E27FC236}">
                  <a16:creationId xmlns:a16="http://schemas.microsoft.com/office/drawing/2014/main" id="{8E69D5ED-0D40-4B1E-9982-7CB96405623D}"/>
                </a:ext>
              </a:extLst>
            </p:cNvPr>
            <p:cNvCxnSpPr/>
            <p:nvPr/>
          </p:nvCxnSpPr>
          <p:spPr>
            <a:xfrm>
              <a:off x="523774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160">
              <a:extLst>
                <a:ext uri="{FF2B5EF4-FFF2-40B4-BE49-F238E27FC236}">
                  <a16:creationId xmlns:a16="http://schemas.microsoft.com/office/drawing/2014/main" id="{8F037DBE-CCBC-464C-8991-B5B1FD526D87}"/>
                </a:ext>
              </a:extLst>
            </p:cNvPr>
            <p:cNvCxnSpPr/>
            <p:nvPr/>
          </p:nvCxnSpPr>
          <p:spPr>
            <a:xfrm>
              <a:off x="538661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161">
              <a:extLst>
                <a:ext uri="{FF2B5EF4-FFF2-40B4-BE49-F238E27FC236}">
                  <a16:creationId xmlns:a16="http://schemas.microsoft.com/office/drawing/2014/main" id="{C35341B1-A605-4CC0-BCA4-2507BFAFBA08}"/>
                </a:ext>
              </a:extLst>
            </p:cNvPr>
            <p:cNvCxnSpPr/>
            <p:nvPr/>
          </p:nvCxnSpPr>
          <p:spPr>
            <a:xfrm>
              <a:off x="553548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162">
              <a:extLst>
                <a:ext uri="{FF2B5EF4-FFF2-40B4-BE49-F238E27FC236}">
                  <a16:creationId xmlns:a16="http://schemas.microsoft.com/office/drawing/2014/main" id="{0A3E3A3D-CA4F-47AD-B379-1B98FD1A1F08}"/>
                </a:ext>
              </a:extLst>
            </p:cNvPr>
            <p:cNvCxnSpPr/>
            <p:nvPr/>
          </p:nvCxnSpPr>
          <p:spPr>
            <a:xfrm>
              <a:off x="568435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163">
              <a:extLst>
                <a:ext uri="{FF2B5EF4-FFF2-40B4-BE49-F238E27FC236}">
                  <a16:creationId xmlns:a16="http://schemas.microsoft.com/office/drawing/2014/main" id="{2A8A48DA-6ED9-4417-92FF-80A8DAE8D456}"/>
                </a:ext>
              </a:extLst>
            </p:cNvPr>
            <p:cNvCxnSpPr/>
            <p:nvPr/>
          </p:nvCxnSpPr>
          <p:spPr>
            <a:xfrm>
              <a:off x="583321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164">
              <a:extLst>
                <a:ext uri="{FF2B5EF4-FFF2-40B4-BE49-F238E27FC236}">
                  <a16:creationId xmlns:a16="http://schemas.microsoft.com/office/drawing/2014/main" id="{65D04C2C-6C7A-4536-972C-98766CE7079C}"/>
                </a:ext>
              </a:extLst>
            </p:cNvPr>
            <p:cNvCxnSpPr/>
            <p:nvPr/>
          </p:nvCxnSpPr>
          <p:spPr>
            <a:xfrm>
              <a:off x="598208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165">
              <a:extLst>
                <a:ext uri="{FF2B5EF4-FFF2-40B4-BE49-F238E27FC236}">
                  <a16:creationId xmlns:a16="http://schemas.microsoft.com/office/drawing/2014/main" id="{83B7A64A-5BE8-4F49-A5F0-7CF7D78F5B66}"/>
                </a:ext>
              </a:extLst>
            </p:cNvPr>
            <p:cNvCxnSpPr/>
            <p:nvPr/>
          </p:nvCxnSpPr>
          <p:spPr>
            <a:xfrm>
              <a:off x="613095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166">
              <a:extLst>
                <a:ext uri="{FF2B5EF4-FFF2-40B4-BE49-F238E27FC236}">
                  <a16:creationId xmlns:a16="http://schemas.microsoft.com/office/drawing/2014/main" id="{9522F271-5CA4-4C09-AD53-3669D5C3EA54}"/>
                </a:ext>
              </a:extLst>
            </p:cNvPr>
            <p:cNvCxnSpPr/>
            <p:nvPr/>
          </p:nvCxnSpPr>
          <p:spPr>
            <a:xfrm>
              <a:off x="627981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167">
              <a:extLst>
                <a:ext uri="{FF2B5EF4-FFF2-40B4-BE49-F238E27FC236}">
                  <a16:creationId xmlns:a16="http://schemas.microsoft.com/office/drawing/2014/main" id="{C504FF86-90B2-4DBC-A8BC-D20B4F2BE2A0}"/>
                </a:ext>
              </a:extLst>
            </p:cNvPr>
            <p:cNvCxnSpPr/>
            <p:nvPr/>
          </p:nvCxnSpPr>
          <p:spPr>
            <a:xfrm>
              <a:off x="642868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168">
              <a:extLst>
                <a:ext uri="{FF2B5EF4-FFF2-40B4-BE49-F238E27FC236}">
                  <a16:creationId xmlns:a16="http://schemas.microsoft.com/office/drawing/2014/main" id="{D9D34C7D-1E08-4427-A778-4658B07E38A5}"/>
                </a:ext>
              </a:extLst>
            </p:cNvPr>
            <p:cNvCxnSpPr/>
            <p:nvPr/>
          </p:nvCxnSpPr>
          <p:spPr>
            <a:xfrm>
              <a:off x="657755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169">
              <a:extLst>
                <a:ext uri="{FF2B5EF4-FFF2-40B4-BE49-F238E27FC236}">
                  <a16:creationId xmlns:a16="http://schemas.microsoft.com/office/drawing/2014/main" id="{CAE6BE77-AC32-4AE6-998F-3D0D823DA81C}"/>
                </a:ext>
              </a:extLst>
            </p:cNvPr>
            <p:cNvCxnSpPr/>
            <p:nvPr/>
          </p:nvCxnSpPr>
          <p:spPr>
            <a:xfrm>
              <a:off x="672641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170">
              <a:extLst>
                <a:ext uri="{FF2B5EF4-FFF2-40B4-BE49-F238E27FC236}">
                  <a16:creationId xmlns:a16="http://schemas.microsoft.com/office/drawing/2014/main" id="{FD444893-9CB5-47B9-B562-FF592C064F45}"/>
                </a:ext>
              </a:extLst>
            </p:cNvPr>
            <p:cNvCxnSpPr/>
            <p:nvPr/>
          </p:nvCxnSpPr>
          <p:spPr>
            <a:xfrm>
              <a:off x="687528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171">
              <a:extLst>
                <a:ext uri="{FF2B5EF4-FFF2-40B4-BE49-F238E27FC236}">
                  <a16:creationId xmlns:a16="http://schemas.microsoft.com/office/drawing/2014/main" id="{B28717F4-5A0E-4504-BE17-0AB576C9BF10}"/>
                </a:ext>
              </a:extLst>
            </p:cNvPr>
            <p:cNvCxnSpPr/>
            <p:nvPr/>
          </p:nvCxnSpPr>
          <p:spPr>
            <a:xfrm>
              <a:off x="702415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172">
              <a:extLst>
                <a:ext uri="{FF2B5EF4-FFF2-40B4-BE49-F238E27FC236}">
                  <a16:creationId xmlns:a16="http://schemas.microsoft.com/office/drawing/2014/main" id="{C17368AD-9463-4F39-AC1D-3BC3678359F2}"/>
                </a:ext>
              </a:extLst>
            </p:cNvPr>
            <p:cNvCxnSpPr/>
            <p:nvPr/>
          </p:nvCxnSpPr>
          <p:spPr>
            <a:xfrm>
              <a:off x="717302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173">
              <a:extLst>
                <a:ext uri="{FF2B5EF4-FFF2-40B4-BE49-F238E27FC236}">
                  <a16:creationId xmlns:a16="http://schemas.microsoft.com/office/drawing/2014/main" id="{81592F11-9579-4A18-B365-87F4C4826A39}"/>
                </a:ext>
              </a:extLst>
            </p:cNvPr>
            <p:cNvCxnSpPr/>
            <p:nvPr/>
          </p:nvCxnSpPr>
          <p:spPr>
            <a:xfrm>
              <a:off x="732188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174">
              <a:extLst>
                <a:ext uri="{FF2B5EF4-FFF2-40B4-BE49-F238E27FC236}">
                  <a16:creationId xmlns:a16="http://schemas.microsoft.com/office/drawing/2014/main" id="{1190C5AD-D2DF-46EF-A42F-4D25A5E6B667}"/>
                </a:ext>
              </a:extLst>
            </p:cNvPr>
            <p:cNvCxnSpPr/>
            <p:nvPr/>
          </p:nvCxnSpPr>
          <p:spPr>
            <a:xfrm>
              <a:off x="747075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175">
              <a:extLst>
                <a:ext uri="{FF2B5EF4-FFF2-40B4-BE49-F238E27FC236}">
                  <a16:creationId xmlns:a16="http://schemas.microsoft.com/office/drawing/2014/main" id="{574185A9-7809-4249-AA68-836407A0E3C3}"/>
                </a:ext>
              </a:extLst>
            </p:cNvPr>
            <p:cNvCxnSpPr/>
            <p:nvPr/>
          </p:nvCxnSpPr>
          <p:spPr>
            <a:xfrm>
              <a:off x="761962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176">
              <a:extLst>
                <a:ext uri="{FF2B5EF4-FFF2-40B4-BE49-F238E27FC236}">
                  <a16:creationId xmlns:a16="http://schemas.microsoft.com/office/drawing/2014/main" id="{9FE6319E-A6D6-4CE1-AA7D-892C57BE1259}"/>
                </a:ext>
              </a:extLst>
            </p:cNvPr>
            <p:cNvCxnSpPr/>
            <p:nvPr/>
          </p:nvCxnSpPr>
          <p:spPr>
            <a:xfrm>
              <a:off x="776848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177">
              <a:extLst>
                <a:ext uri="{FF2B5EF4-FFF2-40B4-BE49-F238E27FC236}">
                  <a16:creationId xmlns:a16="http://schemas.microsoft.com/office/drawing/2014/main" id="{FF6B42FF-3B0C-45B9-940F-81E548264D41}"/>
                </a:ext>
              </a:extLst>
            </p:cNvPr>
            <p:cNvCxnSpPr/>
            <p:nvPr/>
          </p:nvCxnSpPr>
          <p:spPr>
            <a:xfrm>
              <a:off x="791735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178">
              <a:extLst>
                <a:ext uri="{FF2B5EF4-FFF2-40B4-BE49-F238E27FC236}">
                  <a16:creationId xmlns:a16="http://schemas.microsoft.com/office/drawing/2014/main" id="{F417CB7B-AD74-4FE2-BEC3-D3C6C1506334}"/>
                </a:ext>
              </a:extLst>
            </p:cNvPr>
            <p:cNvCxnSpPr/>
            <p:nvPr/>
          </p:nvCxnSpPr>
          <p:spPr>
            <a:xfrm>
              <a:off x="806622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179">
              <a:extLst>
                <a:ext uri="{FF2B5EF4-FFF2-40B4-BE49-F238E27FC236}">
                  <a16:creationId xmlns:a16="http://schemas.microsoft.com/office/drawing/2014/main" id="{8F8D13FB-05A8-41A1-9AC2-D59A259D74D0}"/>
                </a:ext>
              </a:extLst>
            </p:cNvPr>
            <p:cNvCxnSpPr/>
            <p:nvPr/>
          </p:nvCxnSpPr>
          <p:spPr>
            <a:xfrm>
              <a:off x="821508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180">
              <a:extLst>
                <a:ext uri="{FF2B5EF4-FFF2-40B4-BE49-F238E27FC236}">
                  <a16:creationId xmlns:a16="http://schemas.microsoft.com/office/drawing/2014/main" id="{6AE92612-D59E-4A80-9544-0113E1CB5CD2}"/>
                </a:ext>
              </a:extLst>
            </p:cNvPr>
            <p:cNvCxnSpPr/>
            <p:nvPr/>
          </p:nvCxnSpPr>
          <p:spPr>
            <a:xfrm>
              <a:off x="836395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181">
              <a:extLst>
                <a:ext uri="{FF2B5EF4-FFF2-40B4-BE49-F238E27FC236}">
                  <a16:creationId xmlns:a16="http://schemas.microsoft.com/office/drawing/2014/main" id="{BB38A622-E3BD-4D05-A0E0-12E4B32ED19E}"/>
                </a:ext>
              </a:extLst>
            </p:cNvPr>
            <p:cNvCxnSpPr/>
            <p:nvPr/>
          </p:nvCxnSpPr>
          <p:spPr>
            <a:xfrm>
              <a:off x="851282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182">
              <a:extLst>
                <a:ext uri="{FF2B5EF4-FFF2-40B4-BE49-F238E27FC236}">
                  <a16:creationId xmlns:a16="http://schemas.microsoft.com/office/drawing/2014/main" id="{52E5A0EB-6B82-403E-A9AE-45F352B78174}"/>
                </a:ext>
              </a:extLst>
            </p:cNvPr>
            <p:cNvCxnSpPr/>
            <p:nvPr/>
          </p:nvCxnSpPr>
          <p:spPr>
            <a:xfrm>
              <a:off x="866169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183">
              <a:extLst>
                <a:ext uri="{FF2B5EF4-FFF2-40B4-BE49-F238E27FC236}">
                  <a16:creationId xmlns:a16="http://schemas.microsoft.com/office/drawing/2014/main" id="{93CBB213-170D-4C4A-AA1F-3E4DA839B93F}"/>
                </a:ext>
              </a:extLst>
            </p:cNvPr>
            <p:cNvCxnSpPr/>
            <p:nvPr/>
          </p:nvCxnSpPr>
          <p:spPr>
            <a:xfrm>
              <a:off x="881055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184">
              <a:extLst>
                <a:ext uri="{FF2B5EF4-FFF2-40B4-BE49-F238E27FC236}">
                  <a16:creationId xmlns:a16="http://schemas.microsoft.com/office/drawing/2014/main" id="{E6C96F1D-CF16-4DB2-B441-8D15416C7162}"/>
                </a:ext>
              </a:extLst>
            </p:cNvPr>
            <p:cNvCxnSpPr/>
            <p:nvPr/>
          </p:nvCxnSpPr>
          <p:spPr>
            <a:xfrm>
              <a:off x="895942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185">
              <a:extLst>
                <a:ext uri="{FF2B5EF4-FFF2-40B4-BE49-F238E27FC236}">
                  <a16:creationId xmlns:a16="http://schemas.microsoft.com/office/drawing/2014/main" id="{D52881D6-398C-45DD-81DB-1522FA11FD65}"/>
                </a:ext>
              </a:extLst>
            </p:cNvPr>
            <p:cNvCxnSpPr/>
            <p:nvPr/>
          </p:nvCxnSpPr>
          <p:spPr>
            <a:xfrm>
              <a:off x="910829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186">
              <a:extLst>
                <a:ext uri="{FF2B5EF4-FFF2-40B4-BE49-F238E27FC236}">
                  <a16:creationId xmlns:a16="http://schemas.microsoft.com/office/drawing/2014/main" id="{CA12B3F4-A0A1-4B32-8F14-A6769688E4AF}"/>
                </a:ext>
              </a:extLst>
            </p:cNvPr>
            <p:cNvCxnSpPr/>
            <p:nvPr/>
          </p:nvCxnSpPr>
          <p:spPr>
            <a:xfrm>
              <a:off x="925715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187">
              <a:extLst>
                <a:ext uri="{FF2B5EF4-FFF2-40B4-BE49-F238E27FC236}">
                  <a16:creationId xmlns:a16="http://schemas.microsoft.com/office/drawing/2014/main" id="{55AAB01D-8D74-4963-A0B9-03439CB63C30}"/>
                </a:ext>
              </a:extLst>
            </p:cNvPr>
            <p:cNvCxnSpPr/>
            <p:nvPr/>
          </p:nvCxnSpPr>
          <p:spPr>
            <a:xfrm>
              <a:off x="940602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188">
              <a:extLst>
                <a:ext uri="{FF2B5EF4-FFF2-40B4-BE49-F238E27FC236}">
                  <a16:creationId xmlns:a16="http://schemas.microsoft.com/office/drawing/2014/main" id="{21207144-C359-43EA-BE3D-A970F1D9AEA1}"/>
                </a:ext>
              </a:extLst>
            </p:cNvPr>
            <p:cNvCxnSpPr/>
            <p:nvPr/>
          </p:nvCxnSpPr>
          <p:spPr>
            <a:xfrm>
              <a:off x="955489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189">
              <a:extLst>
                <a:ext uri="{FF2B5EF4-FFF2-40B4-BE49-F238E27FC236}">
                  <a16:creationId xmlns:a16="http://schemas.microsoft.com/office/drawing/2014/main" id="{874B2B3B-8898-4D1C-BBBD-9337A736A964}"/>
                </a:ext>
              </a:extLst>
            </p:cNvPr>
            <p:cNvCxnSpPr/>
            <p:nvPr/>
          </p:nvCxnSpPr>
          <p:spPr>
            <a:xfrm>
              <a:off x="970375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190">
              <a:extLst>
                <a:ext uri="{FF2B5EF4-FFF2-40B4-BE49-F238E27FC236}">
                  <a16:creationId xmlns:a16="http://schemas.microsoft.com/office/drawing/2014/main" id="{772D8BB1-EB3A-4785-AD11-BC0023D299B0}"/>
                </a:ext>
              </a:extLst>
            </p:cNvPr>
            <p:cNvCxnSpPr/>
            <p:nvPr/>
          </p:nvCxnSpPr>
          <p:spPr>
            <a:xfrm>
              <a:off x="985262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191">
              <a:extLst>
                <a:ext uri="{FF2B5EF4-FFF2-40B4-BE49-F238E27FC236}">
                  <a16:creationId xmlns:a16="http://schemas.microsoft.com/office/drawing/2014/main" id="{5750D3A1-CDB4-42A2-9320-D91FE4EC1A16}"/>
                </a:ext>
              </a:extLst>
            </p:cNvPr>
            <p:cNvCxnSpPr/>
            <p:nvPr/>
          </p:nvCxnSpPr>
          <p:spPr>
            <a:xfrm>
              <a:off x="1000149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192">
              <a:extLst>
                <a:ext uri="{FF2B5EF4-FFF2-40B4-BE49-F238E27FC236}">
                  <a16:creationId xmlns:a16="http://schemas.microsoft.com/office/drawing/2014/main" id="{F381161B-9084-4AD1-9E30-6DED3C66F129}"/>
                </a:ext>
              </a:extLst>
            </p:cNvPr>
            <p:cNvCxnSpPr/>
            <p:nvPr/>
          </p:nvCxnSpPr>
          <p:spPr>
            <a:xfrm>
              <a:off x="1015036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193">
              <a:extLst>
                <a:ext uri="{FF2B5EF4-FFF2-40B4-BE49-F238E27FC236}">
                  <a16:creationId xmlns:a16="http://schemas.microsoft.com/office/drawing/2014/main" id="{95576B63-63A1-4A33-8992-89AAEDAAB213}"/>
                </a:ext>
              </a:extLst>
            </p:cNvPr>
            <p:cNvCxnSpPr/>
            <p:nvPr/>
          </p:nvCxnSpPr>
          <p:spPr>
            <a:xfrm>
              <a:off x="1029922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194">
              <a:extLst>
                <a:ext uri="{FF2B5EF4-FFF2-40B4-BE49-F238E27FC236}">
                  <a16:creationId xmlns:a16="http://schemas.microsoft.com/office/drawing/2014/main" id="{5F86A06A-FB94-44B3-8368-67215975E9B3}"/>
                </a:ext>
              </a:extLst>
            </p:cNvPr>
            <p:cNvCxnSpPr/>
            <p:nvPr/>
          </p:nvCxnSpPr>
          <p:spPr>
            <a:xfrm>
              <a:off x="1044809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195">
              <a:extLst>
                <a:ext uri="{FF2B5EF4-FFF2-40B4-BE49-F238E27FC236}">
                  <a16:creationId xmlns:a16="http://schemas.microsoft.com/office/drawing/2014/main" id="{55343CE8-FFCE-4850-AFA9-EF8ECAA0BD97}"/>
                </a:ext>
              </a:extLst>
            </p:cNvPr>
            <p:cNvCxnSpPr/>
            <p:nvPr/>
          </p:nvCxnSpPr>
          <p:spPr>
            <a:xfrm>
              <a:off x="1059696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196">
              <a:extLst>
                <a:ext uri="{FF2B5EF4-FFF2-40B4-BE49-F238E27FC236}">
                  <a16:creationId xmlns:a16="http://schemas.microsoft.com/office/drawing/2014/main" id="{D3D891A4-85EB-483D-A62F-62B028FC7F04}"/>
                </a:ext>
              </a:extLst>
            </p:cNvPr>
            <p:cNvCxnSpPr/>
            <p:nvPr/>
          </p:nvCxnSpPr>
          <p:spPr>
            <a:xfrm>
              <a:off x="1074582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197">
              <a:extLst>
                <a:ext uri="{FF2B5EF4-FFF2-40B4-BE49-F238E27FC236}">
                  <a16:creationId xmlns:a16="http://schemas.microsoft.com/office/drawing/2014/main" id="{32A14F1D-3161-4A42-AB1A-80B4D0CD7D61}"/>
                </a:ext>
              </a:extLst>
            </p:cNvPr>
            <p:cNvCxnSpPr/>
            <p:nvPr/>
          </p:nvCxnSpPr>
          <p:spPr>
            <a:xfrm>
              <a:off x="1089469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198">
              <a:extLst>
                <a:ext uri="{FF2B5EF4-FFF2-40B4-BE49-F238E27FC236}">
                  <a16:creationId xmlns:a16="http://schemas.microsoft.com/office/drawing/2014/main" id="{6648D577-CE5D-41AA-8364-FC4CD5156B8C}"/>
                </a:ext>
              </a:extLst>
            </p:cNvPr>
            <p:cNvCxnSpPr/>
            <p:nvPr/>
          </p:nvCxnSpPr>
          <p:spPr>
            <a:xfrm>
              <a:off x="1104356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199">
              <a:extLst>
                <a:ext uri="{FF2B5EF4-FFF2-40B4-BE49-F238E27FC236}">
                  <a16:creationId xmlns:a16="http://schemas.microsoft.com/office/drawing/2014/main" id="{F94A2146-3DBF-4202-A31E-D0CD81296574}"/>
                </a:ext>
              </a:extLst>
            </p:cNvPr>
            <p:cNvCxnSpPr/>
            <p:nvPr/>
          </p:nvCxnSpPr>
          <p:spPr>
            <a:xfrm>
              <a:off x="1119242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200">
              <a:extLst>
                <a:ext uri="{FF2B5EF4-FFF2-40B4-BE49-F238E27FC236}">
                  <a16:creationId xmlns:a16="http://schemas.microsoft.com/office/drawing/2014/main" id="{EF82EEDB-0691-49E2-9994-B4ECD79D7DA9}"/>
                </a:ext>
              </a:extLst>
            </p:cNvPr>
            <p:cNvCxnSpPr/>
            <p:nvPr/>
          </p:nvCxnSpPr>
          <p:spPr>
            <a:xfrm>
              <a:off x="1134129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201">
              <a:extLst>
                <a:ext uri="{FF2B5EF4-FFF2-40B4-BE49-F238E27FC236}">
                  <a16:creationId xmlns:a16="http://schemas.microsoft.com/office/drawing/2014/main" id="{F7EF3925-E72C-411A-AD5B-453D807BC3B8}"/>
                </a:ext>
              </a:extLst>
            </p:cNvPr>
            <p:cNvCxnSpPr/>
            <p:nvPr/>
          </p:nvCxnSpPr>
          <p:spPr>
            <a:xfrm>
              <a:off x="1149016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202">
              <a:extLst>
                <a:ext uri="{FF2B5EF4-FFF2-40B4-BE49-F238E27FC236}">
                  <a16:creationId xmlns:a16="http://schemas.microsoft.com/office/drawing/2014/main" id="{F6EC2ACD-98C3-44A9-8D15-DA6720832FBA}"/>
                </a:ext>
              </a:extLst>
            </p:cNvPr>
            <p:cNvCxnSpPr/>
            <p:nvPr/>
          </p:nvCxnSpPr>
          <p:spPr>
            <a:xfrm>
              <a:off x="1163903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203">
              <a:extLst>
                <a:ext uri="{FF2B5EF4-FFF2-40B4-BE49-F238E27FC236}">
                  <a16:creationId xmlns:a16="http://schemas.microsoft.com/office/drawing/2014/main" id="{60468D00-C109-46D1-AD9A-4BBDAF84A5AD}"/>
                </a:ext>
              </a:extLst>
            </p:cNvPr>
            <p:cNvCxnSpPr/>
            <p:nvPr/>
          </p:nvCxnSpPr>
          <p:spPr>
            <a:xfrm>
              <a:off x="1178789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204">
              <a:extLst>
                <a:ext uri="{FF2B5EF4-FFF2-40B4-BE49-F238E27FC236}">
                  <a16:creationId xmlns:a16="http://schemas.microsoft.com/office/drawing/2014/main" id="{BDEBDE3A-6CBA-47B5-9D42-BD645746D13C}"/>
                </a:ext>
              </a:extLst>
            </p:cNvPr>
            <p:cNvCxnSpPr/>
            <p:nvPr/>
          </p:nvCxnSpPr>
          <p:spPr>
            <a:xfrm>
              <a:off x="1193676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205">
              <a:extLst>
                <a:ext uri="{FF2B5EF4-FFF2-40B4-BE49-F238E27FC236}">
                  <a16:creationId xmlns:a16="http://schemas.microsoft.com/office/drawing/2014/main" id="{1480333F-CC67-49A1-AFEE-E8658B53CBFF}"/>
                </a:ext>
              </a:extLst>
            </p:cNvPr>
            <p:cNvCxnSpPr/>
            <p:nvPr/>
          </p:nvCxnSpPr>
          <p:spPr>
            <a:xfrm>
              <a:off x="1208563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206">
              <a:extLst>
                <a:ext uri="{FF2B5EF4-FFF2-40B4-BE49-F238E27FC236}">
                  <a16:creationId xmlns:a16="http://schemas.microsoft.com/office/drawing/2014/main" id="{B173EB83-0D3D-48B2-8864-99ECBF03E4FE}"/>
                </a:ext>
              </a:extLst>
            </p:cNvPr>
            <p:cNvCxnSpPr/>
            <p:nvPr/>
          </p:nvCxnSpPr>
          <p:spPr>
            <a:xfrm>
              <a:off x="1223449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207">
              <a:extLst>
                <a:ext uri="{FF2B5EF4-FFF2-40B4-BE49-F238E27FC236}">
                  <a16:creationId xmlns:a16="http://schemas.microsoft.com/office/drawing/2014/main" id="{2897F08C-DB4F-4512-BD21-3D67D42D23B3}"/>
                </a:ext>
              </a:extLst>
            </p:cNvPr>
            <p:cNvCxnSpPr/>
            <p:nvPr/>
          </p:nvCxnSpPr>
          <p:spPr>
            <a:xfrm>
              <a:off x="1238336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208">
              <a:extLst>
                <a:ext uri="{FF2B5EF4-FFF2-40B4-BE49-F238E27FC236}">
                  <a16:creationId xmlns:a16="http://schemas.microsoft.com/office/drawing/2014/main" id="{48E7A713-01E6-400E-84CF-BA3840783D51}"/>
                </a:ext>
              </a:extLst>
            </p:cNvPr>
            <p:cNvCxnSpPr/>
            <p:nvPr/>
          </p:nvCxnSpPr>
          <p:spPr>
            <a:xfrm>
              <a:off x="1253223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209">
              <a:extLst>
                <a:ext uri="{FF2B5EF4-FFF2-40B4-BE49-F238E27FC236}">
                  <a16:creationId xmlns:a16="http://schemas.microsoft.com/office/drawing/2014/main" id="{35EDC1DA-7B31-4940-B45B-A779C8DBA9C0}"/>
                </a:ext>
              </a:extLst>
            </p:cNvPr>
            <p:cNvCxnSpPr/>
            <p:nvPr/>
          </p:nvCxnSpPr>
          <p:spPr>
            <a:xfrm>
              <a:off x="1268109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210">
              <a:extLst>
                <a:ext uri="{FF2B5EF4-FFF2-40B4-BE49-F238E27FC236}">
                  <a16:creationId xmlns:a16="http://schemas.microsoft.com/office/drawing/2014/main" id="{A85FF0D0-59D1-47F1-A46C-10C41C899D93}"/>
                </a:ext>
              </a:extLst>
            </p:cNvPr>
            <p:cNvCxnSpPr/>
            <p:nvPr/>
          </p:nvCxnSpPr>
          <p:spPr>
            <a:xfrm>
              <a:off x="1282996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211">
              <a:extLst>
                <a:ext uri="{FF2B5EF4-FFF2-40B4-BE49-F238E27FC236}">
                  <a16:creationId xmlns:a16="http://schemas.microsoft.com/office/drawing/2014/main" id="{5FC23F2C-F87C-4FAE-B9D3-F712B1835B30}"/>
                </a:ext>
              </a:extLst>
            </p:cNvPr>
            <p:cNvCxnSpPr/>
            <p:nvPr/>
          </p:nvCxnSpPr>
          <p:spPr>
            <a:xfrm>
              <a:off x="1297883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212">
              <a:extLst>
                <a:ext uri="{FF2B5EF4-FFF2-40B4-BE49-F238E27FC236}">
                  <a16:creationId xmlns:a16="http://schemas.microsoft.com/office/drawing/2014/main" id="{E9E47FE5-5302-41CB-99EF-67664AE00050}"/>
                </a:ext>
              </a:extLst>
            </p:cNvPr>
            <p:cNvCxnSpPr/>
            <p:nvPr/>
          </p:nvCxnSpPr>
          <p:spPr>
            <a:xfrm>
              <a:off x="1312770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213">
              <a:extLst>
                <a:ext uri="{FF2B5EF4-FFF2-40B4-BE49-F238E27FC236}">
                  <a16:creationId xmlns:a16="http://schemas.microsoft.com/office/drawing/2014/main" id="{813DD9C8-2BC2-406A-8B82-298898CFBFFB}"/>
                </a:ext>
              </a:extLst>
            </p:cNvPr>
            <p:cNvCxnSpPr/>
            <p:nvPr/>
          </p:nvCxnSpPr>
          <p:spPr>
            <a:xfrm>
              <a:off x="1327656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214">
              <a:extLst>
                <a:ext uri="{FF2B5EF4-FFF2-40B4-BE49-F238E27FC236}">
                  <a16:creationId xmlns:a16="http://schemas.microsoft.com/office/drawing/2014/main" id="{E595147E-266C-469B-AE61-776ECAC9FD7F}"/>
                </a:ext>
              </a:extLst>
            </p:cNvPr>
            <p:cNvCxnSpPr/>
            <p:nvPr/>
          </p:nvCxnSpPr>
          <p:spPr>
            <a:xfrm>
              <a:off x="1342543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215">
              <a:extLst>
                <a:ext uri="{FF2B5EF4-FFF2-40B4-BE49-F238E27FC236}">
                  <a16:creationId xmlns:a16="http://schemas.microsoft.com/office/drawing/2014/main" id="{8C20B7B1-378F-4934-B5C1-2DA304BF9A3A}"/>
                </a:ext>
              </a:extLst>
            </p:cNvPr>
            <p:cNvCxnSpPr/>
            <p:nvPr/>
          </p:nvCxnSpPr>
          <p:spPr>
            <a:xfrm>
              <a:off x="1357430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216">
              <a:extLst>
                <a:ext uri="{FF2B5EF4-FFF2-40B4-BE49-F238E27FC236}">
                  <a16:creationId xmlns:a16="http://schemas.microsoft.com/office/drawing/2014/main" id="{8B06A009-EA8D-4FC5-8124-A8907EA2D4D8}"/>
                </a:ext>
              </a:extLst>
            </p:cNvPr>
            <p:cNvCxnSpPr/>
            <p:nvPr/>
          </p:nvCxnSpPr>
          <p:spPr>
            <a:xfrm>
              <a:off x="1372316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217">
              <a:extLst>
                <a:ext uri="{FF2B5EF4-FFF2-40B4-BE49-F238E27FC236}">
                  <a16:creationId xmlns:a16="http://schemas.microsoft.com/office/drawing/2014/main" id="{8F25767F-B6DA-4150-A2DE-3BD744A628C6}"/>
                </a:ext>
              </a:extLst>
            </p:cNvPr>
            <p:cNvCxnSpPr/>
            <p:nvPr/>
          </p:nvCxnSpPr>
          <p:spPr>
            <a:xfrm>
              <a:off x="1387203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218">
              <a:extLst>
                <a:ext uri="{FF2B5EF4-FFF2-40B4-BE49-F238E27FC236}">
                  <a16:creationId xmlns:a16="http://schemas.microsoft.com/office/drawing/2014/main" id="{AD6F1EEA-B068-4FD6-92F5-892C20FBCF28}"/>
                </a:ext>
              </a:extLst>
            </p:cNvPr>
            <p:cNvCxnSpPr/>
            <p:nvPr/>
          </p:nvCxnSpPr>
          <p:spPr>
            <a:xfrm>
              <a:off x="1402090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219">
              <a:extLst>
                <a:ext uri="{FF2B5EF4-FFF2-40B4-BE49-F238E27FC236}">
                  <a16:creationId xmlns:a16="http://schemas.microsoft.com/office/drawing/2014/main" id="{34F3BE31-C464-41BA-9383-E6DBB214EBCB}"/>
                </a:ext>
              </a:extLst>
            </p:cNvPr>
            <p:cNvCxnSpPr/>
            <p:nvPr/>
          </p:nvCxnSpPr>
          <p:spPr>
            <a:xfrm>
              <a:off x="1416976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220">
              <a:extLst>
                <a:ext uri="{FF2B5EF4-FFF2-40B4-BE49-F238E27FC236}">
                  <a16:creationId xmlns:a16="http://schemas.microsoft.com/office/drawing/2014/main" id="{C95FA984-0702-4330-9CDC-A7D361DF4335}"/>
                </a:ext>
              </a:extLst>
            </p:cNvPr>
            <p:cNvCxnSpPr/>
            <p:nvPr/>
          </p:nvCxnSpPr>
          <p:spPr>
            <a:xfrm>
              <a:off x="1431863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221">
              <a:extLst>
                <a:ext uri="{FF2B5EF4-FFF2-40B4-BE49-F238E27FC236}">
                  <a16:creationId xmlns:a16="http://schemas.microsoft.com/office/drawing/2014/main" id="{D35464C2-3BB7-4CCE-9467-D60FA0734818}"/>
                </a:ext>
              </a:extLst>
            </p:cNvPr>
            <p:cNvCxnSpPr/>
            <p:nvPr/>
          </p:nvCxnSpPr>
          <p:spPr>
            <a:xfrm>
              <a:off x="1446750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222">
              <a:extLst>
                <a:ext uri="{FF2B5EF4-FFF2-40B4-BE49-F238E27FC236}">
                  <a16:creationId xmlns:a16="http://schemas.microsoft.com/office/drawing/2014/main" id="{50F86AAC-5BE5-44B3-BE1B-A7050722BEDA}"/>
                </a:ext>
              </a:extLst>
            </p:cNvPr>
            <p:cNvCxnSpPr/>
            <p:nvPr/>
          </p:nvCxnSpPr>
          <p:spPr>
            <a:xfrm>
              <a:off x="1461637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223">
              <a:extLst>
                <a:ext uri="{FF2B5EF4-FFF2-40B4-BE49-F238E27FC236}">
                  <a16:creationId xmlns:a16="http://schemas.microsoft.com/office/drawing/2014/main" id="{EBB7FE14-7D22-400E-B5E2-547191DB262F}"/>
                </a:ext>
              </a:extLst>
            </p:cNvPr>
            <p:cNvCxnSpPr/>
            <p:nvPr/>
          </p:nvCxnSpPr>
          <p:spPr>
            <a:xfrm>
              <a:off x="1476523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224">
              <a:extLst>
                <a:ext uri="{FF2B5EF4-FFF2-40B4-BE49-F238E27FC236}">
                  <a16:creationId xmlns:a16="http://schemas.microsoft.com/office/drawing/2014/main" id="{44BCCEC2-C44F-4DDF-B75E-093D9CBAF0AC}"/>
                </a:ext>
              </a:extLst>
            </p:cNvPr>
            <p:cNvCxnSpPr/>
            <p:nvPr/>
          </p:nvCxnSpPr>
          <p:spPr>
            <a:xfrm>
              <a:off x="1491410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225">
              <a:extLst>
                <a:ext uri="{FF2B5EF4-FFF2-40B4-BE49-F238E27FC236}">
                  <a16:creationId xmlns:a16="http://schemas.microsoft.com/office/drawing/2014/main" id="{D7287DF3-EC6C-46BF-9C1A-E01B2844C324}"/>
                </a:ext>
              </a:extLst>
            </p:cNvPr>
            <p:cNvCxnSpPr/>
            <p:nvPr/>
          </p:nvCxnSpPr>
          <p:spPr>
            <a:xfrm>
              <a:off x="1506297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226">
              <a:extLst>
                <a:ext uri="{FF2B5EF4-FFF2-40B4-BE49-F238E27FC236}">
                  <a16:creationId xmlns:a16="http://schemas.microsoft.com/office/drawing/2014/main" id="{C49C5553-6DAD-415E-96DA-C32D37073D99}"/>
                </a:ext>
              </a:extLst>
            </p:cNvPr>
            <p:cNvCxnSpPr/>
            <p:nvPr/>
          </p:nvCxnSpPr>
          <p:spPr>
            <a:xfrm>
              <a:off x="1521183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227">
              <a:extLst>
                <a:ext uri="{FF2B5EF4-FFF2-40B4-BE49-F238E27FC236}">
                  <a16:creationId xmlns:a16="http://schemas.microsoft.com/office/drawing/2014/main" id="{8D30A275-BDA2-419A-9B17-D66206A205C2}"/>
                </a:ext>
              </a:extLst>
            </p:cNvPr>
            <p:cNvCxnSpPr/>
            <p:nvPr/>
          </p:nvCxnSpPr>
          <p:spPr>
            <a:xfrm>
              <a:off x="1536070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228">
              <a:extLst>
                <a:ext uri="{FF2B5EF4-FFF2-40B4-BE49-F238E27FC236}">
                  <a16:creationId xmlns:a16="http://schemas.microsoft.com/office/drawing/2014/main" id="{EF877CEE-895E-4CC5-AEAE-EE6A0270C2AD}"/>
                </a:ext>
              </a:extLst>
            </p:cNvPr>
            <p:cNvCxnSpPr/>
            <p:nvPr/>
          </p:nvCxnSpPr>
          <p:spPr>
            <a:xfrm>
              <a:off x="1550957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229">
              <a:extLst>
                <a:ext uri="{FF2B5EF4-FFF2-40B4-BE49-F238E27FC236}">
                  <a16:creationId xmlns:a16="http://schemas.microsoft.com/office/drawing/2014/main" id="{042C88D4-8CB9-457F-8947-9B8445CB0A7D}"/>
                </a:ext>
              </a:extLst>
            </p:cNvPr>
            <p:cNvCxnSpPr/>
            <p:nvPr/>
          </p:nvCxnSpPr>
          <p:spPr>
            <a:xfrm>
              <a:off x="1565843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230">
              <a:extLst>
                <a:ext uri="{FF2B5EF4-FFF2-40B4-BE49-F238E27FC236}">
                  <a16:creationId xmlns:a16="http://schemas.microsoft.com/office/drawing/2014/main" id="{D9D801EC-DF67-439D-953B-CE46B835146D}"/>
                </a:ext>
              </a:extLst>
            </p:cNvPr>
            <p:cNvCxnSpPr/>
            <p:nvPr/>
          </p:nvCxnSpPr>
          <p:spPr>
            <a:xfrm>
              <a:off x="1580730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231">
              <a:extLst>
                <a:ext uri="{FF2B5EF4-FFF2-40B4-BE49-F238E27FC236}">
                  <a16:creationId xmlns:a16="http://schemas.microsoft.com/office/drawing/2014/main" id="{79EF0A3F-E352-44C3-974B-1FE68BC59561}"/>
                </a:ext>
              </a:extLst>
            </p:cNvPr>
            <p:cNvCxnSpPr/>
            <p:nvPr/>
          </p:nvCxnSpPr>
          <p:spPr>
            <a:xfrm>
              <a:off x="1595617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232">
              <a:extLst>
                <a:ext uri="{FF2B5EF4-FFF2-40B4-BE49-F238E27FC236}">
                  <a16:creationId xmlns:a16="http://schemas.microsoft.com/office/drawing/2014/main" id="{A1786360-62FF-4C53-9EB0-AB85BA1CF90E}"/>
                </a:ext>
              </a:extLst>
            </p:cNvPr>
            <p:cNvCxnSpPr/>
            <p:nvPr/>
          </p:nvCxnSpPr>
          <p:spPr>
            <a:xfrm>
              <a:off x="1610504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233">
              <a:extLst>
                <a:ext uri="{FF2B5EF4-FFF2-40B4-BE49-F238E27FC236}">
                  <a16:creationId xmlns:a16="http://schemas.microsoft.com/office/drawing/2014/main" id="{1FE8EC01-BA30-47F5-B405-D5914B1129F8}"/>
                </a:ext>
              </a:extLst>
            </p:cNvPr>
            <p:cNvCxnSpPr/>
            <p:nvPr/>
          </p:nvCxnSpPr>
          <p:spPr>
            <a:xfrm>
              <a:off x="1625390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234">
              <a:extLst>
                <a:ext uri="{FF2B5EF4-FFF2-40B4-BE49-F238E27FC236}">
                  <a16:creationId xmlns:a16="http://schemas.microsoft.com/office/drawing/2014/main" id="{335F57DB-4E2A-4F82-9D15-D43C1970314C}"/>
                </a:ext>
              </a:extLst>
            </p:cNvPr>
            <p:cNvCxnSpPr/>
            <p:nvPr/>
          </p:nvCxnSpPr>
          <p:spPr>
            <a:xfrm>
              <a:off x="1640277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235">
              <a:extLst>
                <a:ext uri="{FF2B5EF4-FFF2-40B4-BE49-F238E27FC236}">
                  <a16:creationId xmlns:a16="http://schemas.microsoft.com/office/drawing/2014/main" id="{1EB29892-5E00-44D9-973E-A021575BD809}"/>
                </a:ext>
              </a:extLst>
            </p:cNvPr>
            <p:cNvCxnSpPr/>
            <p:nvPr/>
          </p:nvCxnSpPr>
          <p:spPr>
            <a:xfrm>
              <a:off x="1655164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236">
              <a:extLst>
                <a:ext uri="{FF2B5EF4-FFF2-40B4-BE49-F238E27FC236}">
                  <a16:creationId xmlns:a16="http://schemas.microsoft.com/office/drawing/2014/main" id="{60FDFE0A-F92D-4A75-8C63-84DA876448EC}"/>
                </a:ext>
              </a:extLst>
            </p:cNvPr>
            <p:cNvCxnSpPr/>
            <p:nvPr/>
          </p:nvCxnSpPr>
          <p:spPr>
            <a:xfrm>
              <a:off x="1670050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237">
              <a:extLst>
                <a:ext uri="{FF2B5EF4-FFF2-40B4-BE49-F238E27FC236}">
                  <a16:creationId xmlns:a16="http://schemas.microsoft.com/office/drawing/2014/main" id="{C02E82F0-7A2E-4D4E-8B6E-72EE706328F9}"/>
                </a:ext>
              </a:extLst>
            </p:cNvPr>
            <p:cNvCxnSpPr/>
            <p:nvPr/>
          </p:nvCxnSpPr>
          <p:spPr>
            <a:xfrm>
              <a:off x="1684937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238">
              <a:extLst>
                <a:ext uri="{FF2B5EF4-FFF2-40B4-BE49-F238E27FC236}">
                  <a16:creationId xmlns:a16="http://schemas.microsoft.com/office/drawing/2014/main" id="{7F5DCDC1-886F-45D1-AA4A-993AA19A72BB}"/>
                </a:ext>
              </a:extLst>
            </p:cNvPr>
            <p:cNvCxnSpPr/>
            <p:nvPr/>
          </p:nvCxnSpPr>
          <p:spPr>
            <a:xfrm>
              <a:off x="1699824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239">
              <a:extLst>
                <a:ext uri="{FF2B5EF4-FFF2-40B4-BE49-F238E27FC236}">
                  <a16:creationId xmlns:a16="http://schemas.microsoft.com/office/drawing/2014/main" id="{8246E076-0253-4178-AEC2-F5D7594C8A87}"/>
                </a:ext>
              </a:extLst>
            </p:cNvPr>
            <p:cNvCxnSpPr/>
            <p:nvPr/>
          </p:nvCxnSpPr>
          <p:spPr>
            <a:xfrm>
              <a:off x="1714710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240">
              <a:extLst>
                <a:ext uri="{FF2B5EF4-FFF2-40B4-BE49-F238E27FC236}">
                  <a16:creationId xmlns:a16="http://schemas.microsoft.com/office/drawing/2014/main" id="{99A293E7-7B5B-47D8-92F2-95C1379FFBEB}"/>
                </a:ext>
              </a:extLst>
            </p:cNvPr>
            <p:cNvCxnSpPr/>
            <p:nvPr/>
          </p:nvCxnSpPr>
          <p:spPr>
            <a:xfrm>
              <a:off x="1729597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241">
              <a:extLst>
                <a:ext uri="{FF2B5EF4-FFF2-40B4-BE49-F238E27FC236}">
                  <a16:creationId xmlns:a16="http://schemas.microsoft.com/office/drawing/2014/main" id="{15DB73A8-4861-4C6E-9261-ECC97E8DFC7A}"/>
                </a:ext>
              </a:extLst>
            </p:cNvPr>
            <p:cNvCxnSpPr/>
            <p:nvPr/>
          </p:nvCxnSpPr>
          <p:spPr>
            <a:xfrm>
              <a:off x="1744484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242">
              <a:extLst>
                <a:ext uri="{FF2B5EF4-FFF2-40B4-BE49-F238E27FC236}">
                  <a16:creationId xmlns:a16="http://schemas.microsoft.com/office/drawing/2014/main" id="{7B9E8DB1-DA8E-47B1-A6EE-5CAA3C8DE1F8}"/>
                </a:ext>
              </a:extLst>
            </p:cNvPr>
            <p:cNvCxnSpPr/>
            <p:nvPr/>
          </p:nvCxnSpPr>
          <p:spPr>
            <a:xfrm>
              <a:off x="1759371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243">
              <a:extLst>
                <a:ext uri="{FF2B5EF4-FFF2-40B4-BE49-F238E27FC236}">
                  <a16:creationId xmlns:a16="http://schemas.microsoft.com/office/drawing/2014/main" id="{93F82203-93AF-46F0-8223-F163BA6F4094}"/>
                </a:ext>
              </a:extLst>
            </p:cNvPr>
            <p:cNvCxnSpPr/>
            <p:nvPr/>
          </p:nvCxnSpPr>
          <p:spPr>
            <a:xfrm>
              <a:off x="1774257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244">
              <a:extLst>
                <a:ext uri="{FF2B5EF4-FFF2-40B4-BE49-F238E27FC236}">
                  <a16:creationId xmlns:a16="http://schemas.microsoft.com/office/drawing/2014/main" id="{3EEFE261-38D6-472E-AF39-E7E65C55D9DD}"/>
                </a:ext>
              </a:extLst>
            </p:cNvPr>
            <p:cNvCxnSpPr/>
            <p:nvPr/>
          </p:nvCxnSpPr>
          <p:spPr>
            <a:xfrm>
              <a:off x="1789144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245">
              <a:extLst>
                <a:ext uri="{FF2B5EF4-FFF2-40B4-BE49-F238E27FC236}">
                  <a16:creationId xmlns:a16="http://schemas.microsoft.com/office/drawing/2014/main" id="{2610F0B8-2EC2-4536-BB39-A3414CD79577}"/>
                </a:ext>
              </a:extLst>
            </p:cNvPr>
            <p:cNvCxnSpPr/>
            <p:nvPr/>
          </p:nvCxnSpPr>
          <p:spPr>
            <a:xfrm>
              <a:off x="1804031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246">
              <a:extLst>
                <a:ext uri="{FF2B5EF4-FFF2-40B4-BE49-F238E27FC236}">
                  <a16:creationId xmlns:a16="http://schemas.microsoft.com/office/drawing/2014/main" id="{C2A7CCEE-A650-427C-9531-D707C12470CE}"/>
                </a:ext>
              </a:extLst>
            </p:cNvPr>
            <p:cNvCxnSpPr/>
            <p:nvPr/>
          </p:nvCxnSpPr>
          <p:spPr>
            <a:xfrm>
              <a:off x="1818917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247">
              <a:extLst>
                <a:ext uri="{FF2B5EF4-FFF2-40B4-BE49-F238E27FC236}">
                  <a16:creationId xmlns:a16="http://schemas.microsoft.com/office/drawing/2014/main" id="{1791B241-4578-4BCB-B83E-0A6866A57C9F}"/>
                </a:ext>
              </a:extLst>
            </p:cNvPr>
            <p:cNvCxnSpPr/>
            <p:nvPr/>
          </p:nvCxnSpPr>
          <p:spPr>
            <a:xfrm>
              <a:off x="1833804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248">
              <a:extLst>
                <a:ext uri="{FF2B5EF4-FFF2-40B4-BE49-F238E27FC236}">
                  <a16:creationId xmlns:a16="http://schemas.microsoft.com/office/drawing/2014/main" id="{C771D4A3-C4C8-4281-B7AA-9E01775B812E}"/>
                </a:ext>
              </a:extLst>
            </p:cNvPr>
            <p:cNvCxnSpPr/>
            <p:nvPr/>
          </p:nvCxnSpPr>
          <p:spPr>
            <a:xfrm>
              <a:off x="1848691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249">
              <a:extLst>
                <a:ext uri="{FF2B5EF4-FFF2-40B4-BE49-F238E27FC236}">
                  <a16:creationId xmlns:a16="http://schemas.microsoft.com/office/drawing/2014/main" id="{04985824-0A54-4D44-B12A-EBBADDC14CA8}"/>
                </a:ext>
              </a:extLst>
            </p:cNvPr>
            <p:cNvCxnSpPr/>
            <p:nvPr/>
          </p:nvCxnSpPr>
          <p:spPr>
            <a:xfrm>
              <a:off x="1863577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250">
              <a:extLst>
                <a:ext uri="{FF2B5EF4-FFF2-40B4-BE49-F238E27FC236}">
                  <a16:creationId xmlns:a16="http://schemas.microsoft.com/office/drawing/2014/main" id="{9245F298-5890-44E7-9481-B0A371102618}"/>
                </a:ext>
              </a:extLst>
            </p:cNvPr>
            <p:cNvCxnSpPr/>
            <p:nvPr/>
          </p:nvCxnSpPr>
          <p:spPr>
            <a:xfrm>
              <a:off x="1878464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251">
              <a:extLst>
                <a:ext uri="{FF2B5EF4-FFF2-40B4-BE49-F238E27FC236}">
                  <a16:creationId xmlns:a16="http://schemas.microsoft.com/office/drawing/2014/main" id="{75EE7F9F-54EB-4153-926F-E307612A4C64}"/>
                </a:ext>
              </a:extLst>
            </p:cNvPr>
            <p:cNvCxnSpPr/>
            <p:nvPr/>
          </p:nvCxnSpPr>
          <p:spPr>
            <a:xfrm>
              <a:off x="1893346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10416303"/>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p:nvSpPr>
        <p:spPr>
          <a:xfrm>
            <a:off x="0" y="3832235"/>
            <a:ext cx="12192000" cy="30257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816351"/>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pic>
        <p:nvPicPr>
          <p:cNvPr id="146" name="Elemento grafico 145">
            <a:extLst>
              <a:ext uri="{FF2B5EF4-FFF2-40B4-BE49-F238E27FC236}">
                <a16:creationId xmlns:a16="http://schemas.microsoft.com/office/drawing/2014/main" id="{2BD76D94-92BF-41E6-88CA-870C65A2BA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854" y="1625964"/>
            <a:ext cx="2539317" cy="1944000"/>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1_Diapositiva titolo">
    <p:spTree>
      <p:nvGrpSpPr>
        <p:cNvPr id="1" name=""/>
        <p:cNvGrpSpPr/>
        <p:nvPr/>
      </p:nvGrpSpPr>
      <p:grpSpPr>
        <a:xfrm>
          <a:off x="0" y="0"/>
          <a:ext cx="0" cy="0"/>
          <a:chOff x="0" y="0"/>
          <a:chExt cx="0" cy="0"/>
        </a:xfrm>
      </p:grpSpPr>
      <p:sp>
        <p:nvSpPr>
          <p:cNvPr id="168" name="Rettangolo 167"/>
          <p:cNvSpPr/>
          <p:nvPr/>
        </p:nvSpPr>
        <p:spPr>
          <a:xfrm>
            <a:off x="0" y="3832235"/>
            <a:ext cx="12192000" cy="3025775"/>
          </a:xfrm>
          <a:prstGeom prst="rect">
            <a:avLst/>
          </a:prstGeom>
          <a:solidFill>
            <a:srgbClr val="6286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816351"/>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pic>
        <p:nvPicPr>
          <p:cNvPr id="146" name="Elemento grafico 145">
            <a:extLst>
              <a:ext uri="{FF2B5EF4-FFF2-40B4-BE49-F238E27FC236}">
                <a16:creationId xmlns:a16="http://schemas.microsoft.com/office/drawing/2014/main" id="{2BD76D94-92BF-41E6-88CA-870C65A2BA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854" y="1625964"/>
            <a:ext cx="2539317" cy="1944000"/>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p="http://schemas.openxmlformats.org/presentationml/2006/main" xmlns:a="http://schemas.openxmlformats.org/drawingml/2006/main" xmlns:r="http://schemas.openxmlformats.org/officeDocument/2006/relationships" preserve="1" type="title">
  <p:cSld name="Diapositiva titolo (sfondo scuro)">
    <p:bg>
      <p:bgPr>
        <a:blipFill>
          <a:blip r:embed="rId2"/>
          <a:tile algn="tl" flip="none" sx="100000" sy="100000" tx="0" ty="0"/>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rrowheads="1" noChangeAspect="1"/>
          </p:cNvPicPr>
          <p:nvPr userDrawn="1"/>
        </p:nvPicPr>
        <p:blipFill rotWithShape="1">
          <a:blip r:embed="rId3">
            <a:extLst>
              <a:ext uri="{28A0092B-C50C-407E-A947-70E740481C1C}">
                <a14:useLocalDpi xmlns:a14="http://schemas.microsoft.com/office/drawing/2010/main" val="0"/>
              </a:ext>
            </a:extLst>
          </a:blip>
          <a:srcRect b="-37" r="16"/>
          <a:stretch/>
        </p:blipFill>
        <p:spPr bwMode="auto">
          <a:xfrm>
            <a:off x="1" y="-1"/>
            <a:ext cx="1219200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pic>
      <p:sp>
        <p:nvSpPr>
          <p:cNvPr id="168" name="Rettangolo 167"/>
          <p:cNvSpPr/>
          <p:nvPr/>
        </p:nvSpPr>
        <p:spPr>
          <a:xfrm>
            <a:off x="0" y="3339001"/>
            <a:ext cx="12192000" cy="351901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lang="it-IT" sz="1800"/>
          </a:p>
        </p:txBody>
      </p:sp>
      <p:grpSp>
        <p:nvGrpSpPr>
          <p:cNvPr id="169" name="Gruppo 168"/>
          <p:cNvGrpSpPr/>
          <p:nvPr/>
        </p:nvGrpSpPr>
        <p:grpSpPr>
          <a:xfrm>
            <a:off x="64017" y="3339000"/>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hasCustomPrompt="1" type="ctrTitle"/>
          </p:nvPr>
        </p:nvSpPr>
        <p:spPr>
          <a:xfrm>
            <a:off x="855379" y="4149726"/>
            <a:ext cx="10363200" cy="1714852"/>
          </a:xfrm>
        </p:spPr>
        <p:txBody>
          <a:bodyPr>
            <a:normAutofit/>
          </a:bodyPr>
          <a:lstStyle>
            <a:lvl1pPr algn="ctr">
              <a:defRPr sz="3600">
                <a:latin charset="0" panose="020B0604020202020204" pitchFamily="34" typeface="Arial"/>
                <a:cs charset="0" panose="020B0604020202020204" pitchFamily="34" typeface="Arial"/>
              </a:defRPr>
            </a:lvl1pPr>
          </a:lstStyle>
          <a:p>
            <a:r>
              <a:rPr lang="it-IT"/>
              <a:t>FARE CLIC PER MODIFICARE LO STILE DEL TITOLO</a:t>
            </a:r>
          </a:p>
        </p:txBody>
      </p:sp>
      <p:sp>
        <p:nvSpPr>
          <p:cNvPr id="3" name="Sottotitolo 2"/>
          <p:cNvSpPr>
            <a:spLocks noGrp="1"/>
          </p:cNvSpPr>
          <p:nvPr>
            <p:ph idx="1" type="subTitle"/>
          </p:nvPr>
        </p:nvSpPr>
        <p:spPr>
          <a:xfrm>
            <a:off x="855379" y="6057909"/>
            <a:ext cx="10363200" cy="536575"/>
          </a:xfrm>
        </p:spPr>
        <p:txBody>
          <a:bodyPr/>
          <a:lstStyle>
            <a:lvl1pPr algn="ctr" indent="0" marL="0">
              <a:buNone/>
              <a:defRPr>
                <a:solidFill>
                  <a:schemeClr val="bg1"/>
                </a:solidFill>
              </a:defRPr>
            </a:lvl1pPr>
            <a:lvl2pPr algn="ctr" indent="0" marL="457178">
              <a:buNone/>
              <a:defRPr>
                <a:solidFill>
                  <a:schemeClr val="tx1">
                    <a:tint val="75000"/>
                  </a:schemeClr>
                </a:solidFill>
              </a:defRPr>
            </a:lvl2pPr>
            <a:lvl3pPr algn="ctr" indent="0" marL="914354">
              <a:buNone/>
              <a:defRPr>
                <a:solidFill>
                  <a:schemeClr val="tx1">
                    <a:tint val="75000"/>
                  </a:schemeClr>
                </a:solidFill>
              </a:defRPr>
            </a:lvl3pPr>
            <a:lvl4pPr algn="ctr" indent="0" marL="1371532">
              <a:buNone/>
              <a:defRPr>
                <a:solidFill>
                  <a:schemeClr val="tx1">
                    <a:tint val="75000"/>
                  </a:schemeClr>
                </a:solidFill>
              </a:defRPr>
            </a:lvl4pPr>
            <a:lvl5pPr algn="ctr" indent="0" marL="1828709">
              <a:buNone/>
              <a:defRPr>
                <a:solidFill>
                  <a:schemeClr val="tx1">
                    <a:tint val="75000"/>
                  </a:schemeClr>
                </a:solidFill>
              </a:defRPr>
            </a:lvl5pPr>
            <a:lvl6pPr algn="ctr" indent="0" marL="2285886">
              <a:buNone/>
              <a:defRPr>
                <a:solidFill>
                  <a:schemeClr val="tx1">
                    <a:tint val="75000"/>
                  </a:schemeClr>
                </a:solidFill>
              </a:defRPr>
            </a:lvl6pPr>
            <a:lvl7pPr algn="ctr" indent="0" marL="2743062">
              <a:buNone/>
              <a:defRPr>
                <a:solidFill>
                  <a:schemeClr val="tx1">
                    <a:tint val="75000"/>
                  </a:schemeClr>
                </a:solidFill>
              </a:defRPr>
            </a:lvl7pPr>
            <a:lvl8pPr algn="ctr" indent="0" marL="3200240">
              <a:buNone/>
              <a:defRPr>
                <a:solidFill>
                  <a:schemeClr val="tx1">
                    <a:tint val="75000"/>
                  </a:schemeClr>
                </a:solidFill>
              </a:defRPr>
            </a:lvl8pPr>
            <a:lvl9pPr algn="ctr" indent="0" marL="3657418">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2_Diapositiva titolo (sfondo scuro)">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1" y="0"/>
            <a:ext cx="12192001" cy="5454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Rettangolo 167"/>
          <p:cNvSpPr/>
          <p:nvPr/>
        </p:nvSpPr>
        <p:spPr>
          <a:xfrm>
            <a:off x="0" y="3339001"/>
            <a:ext cx="12192000" cy="3519010"/>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339000"/>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Diapositiva titolo (sfondo scuro)">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1" y="0"/>
            <a:ext cx="12192001" cy="5454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Rettangolo 167"/>
          <p:cNvSpPr/>
          <p:nvPr/>
        </p:nvSpPr>
        <p:spPr>
          <a:xfrm>
            <a:off x="0" y="2268611"/>
            <a:ext cx="12192000" cy="458938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25272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Brandon Grotesque Medium" panose="020B0603020203060202"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userDrawn="1"/>
        </p:nvSpPr>
        <p:spPr>
          <a:xfrm>
            <a:off x="0" y="10"/>
            <a:ext cx="12192000" cy="219476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5" name="Immagine 4">
            <a:extLst>
              <a:ext uri="{FF2B5EF4-FFF2-40B4-BE49-F238E27FC236}">
                <a16:creationId xmlns:a16="http://schemas.microsoft.com/office/drawing/2014/main" id="{3DE91D00-2EFA-4575-B8B4-1E14BAFE9AF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325622" y="666989"/>
            <a:ext cx="1540769" cy="1132373"/>
          </a:xfrm>
          <a:prstGeom prst="rect">
            <a:avLst/>
          </a:prstGeom>
        </p:spPr>
      </p:pic>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3.xml><?xml version="1.0" encoding="utf-8"?>
<p:sldLayout xmlns:p="http://schemas.openxmlformats.org/presentationml/2006/main" xmlns:a="http://schemas.openxmlformats.org/drawingml/2006/main" xmlns:r="http://schemas.openxmlformats.org/officeDocument/2006/relationships" preserve="1" type="title">
  <p:cSld name="Diapositiva titolo (sfondo scuro)">
    <p:bg>
      <p:bgPr>
        <a:blipFill>
          <a:blip r:embed="rId2"/>
          <a:tile algn="tl" flip="none" sx="100000" sy="100000" tx="0" ty="0"/>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rrowheads="1" noChangeAspect="1"/>
          </p:cNvPicPr>
          <p:nvPr userDrawn="1"/>
        </p:nvPicPr>
        <p:blipFill rotWithShape="1">
          <a:blip r:embed="rId3">
            <a:extLst>
              <a:ext uri="{28A0092B-C50C-407E-A947-70E740481C1C}">
                <a14:useLocalDpi xmlns:a14="http://schemas.microsoft.com/office/drawing/2010/main" val="0"/>
              </a:ext>
            </a:extLst>
          </a:blip>
          <a:srcRect b="-37" r="16"/>
          <a:stretch/>
        </p:blipFill>
        <p:spPr bwMode="auto">
          <a:xfrm>
            <a:off x="1" y="-1"/>
            <a:ext cx="1219200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pic>
      <p:sp>
        <p:nvSpPr>
          <p:cNvPr id="168" name="Rettangolo 167"/>
          <p:cNvSpPr/>
          <p:nvPr/>
        </p:nvSpPr>
        <p:spPr>
          <a:xfrm>
            <a:off x="0" y="3339001"/>
            <a:ext cx="12192000" cy="351901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lang="it-IT" sz="1800"/>
          </a:p>
        </p:txBody>
      </p:sp>
      <p:grpSp>
        <p:nvGrpSpPr>
          <p:cNvPr id="169" name="Gruppo 168"/>
          <p:cNvGrpSpPr/>
          <p:nvPr/>
        </p:nvGrpSpPr>
        <p:grpSpPr>
          <a:xfrm>
            <a:off x="64017" y="3339000"/>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hasCustomPrompt="1" type="ctrTitle"/>
          </p:nvPr>
        </p:nvSpPr>
        <p:spPr>
          <a:xfrm>
            <a:off x="855379" y="4149726"/>
            <a:ext cx="10363200" cy="1714852"/>
          </a:xfrm>
        </p:spPr>
        <p:txBody>
          <a:bodyPr>
            <a:normAutofit/>
          </a:bodyPr>
          <a:lstStyle>
            <a:lvl1pPr algn="ctr">
              <a:defRPr sz="3600">
                <a:latin charset="0" panose="020B0604020202020204" pitchFamily="34" typeface="Arial"/>
                <a:cs charset="0" panose="020B0604020202020204" pitchFamily="34" typeface="Arial"/>
              </a:defRPr>
            </a:lvl1pPr>
          </a:lstStyle>
          <a:p>
            <a:r>
              <a:rPr lang="it-IT"/>
              <a:t>FARE CLIC PER MODIFICARE LO STILE DEL TITOLO</a:t>
            </a:r>
          </a:p>
        </p:txBody>
      </p:sp>
      <p:sp>
        <p:nvSpPr>
          <p:cNvPr id="3" name="Sottotitolo 2"/>
          <p:cNvSpPr>
            <a:spLocks noGrp="1"/>
          </p:cNvSpPr>
          <p:nvPr>
            <p:ph idx="1" type="subTitle"/>
          </p:nvPr>
        </p:nvSpPr>
        <p:spPr>
          <a:xfrm>
            <a:off x="855379" y="6057909"/>
            <a:ext cx="10363200" cy="536575"/>
          </a:xfrm>
        </p:spPr>
        <p:txBody>
          <a:bodyPr/>
          <a:lstStyle>
            <a:lvl1pPr algn="ctr" indent="0" marL="0">
              <a:buNone/>
              <a:defRPr>
                <a:solidFill>
                  <a:schemeClr val="bg1"/>
                </a:solidFill>
              </a:defRPr>
            </a:lvl1pPr>
            <a:lvl2pPr algn="ctr" indent="0" marL="457178">
              <a:buNone/>
              <a:defRPr>
                <a:solidFill>
                  <a:schemeClr val="tx1">
                    <a:tint val="75000"/>
                  </a:schemeClr>
                </a:solidFill>
              </a:defRPr>
            </a:lvl2pPr>
            <a:lvl3pPr algn="ctr" indent="0" marL="914354">
              <a:buNone/>
              <a:defRPr>
                <a:solidFill>
                  <a:schemeClr val="tx1">
                    <a:tint val="75000"/>
                  </a:schemeClr>
                </a:solidFill>
              </a:defRPr>
            </a:lvl3pPr>
            <a:lvl4pPr algn="ctr" indent="0" marL="1371532">
              <a:buNone/>
              <a:defRPr>
                <a:solidFill>
                  <a:schemeClr val="tx1">
                    <a:tint val="75000"/>
                  </a:schemeClr>
                </a:solidFill>
              </a:defRPr>
            </a:lvl4pPr>
            <a:lvl5pPr algn="ctr" indent="0" marL="1828709">
              <a:buNone/>
              <a:defRPr>
                <a:solidFill>
                  <a:schemeClr val="tx1">
                    <a:tint val="75000"/>
                  </a:schemeClr>
                </a:solidFill>
              </a:defRPr>
            </a:lvl5pPr>
            <a:lvl6pPr algn="ctr" indent="0" marL="2285886">
              <a:buNone/>
              <a:defRPr>
                <a:solidFill>
                  <a:schemeClr val="tx1">
                    <a:tint val="75000"/>
                  </a:schemeClr>
                </a:solidFill>
              </a:defRPr>
            </a:lvl6pPr>
            <a:lvl7pPr algn="ctr" indent="0" marL="2743062">
              <a:buNone/>
              <a:defRPr>
                <a:solidFill>
                  <a:schemeClr val="tx1">
                    <a:tint val="75000"/>
                  </a:schemeClr>
                </a:solidFill>
              </a:defRPr>
            </a:lvl7pPr>
            <a:lvl8pPr algn="ctr" indent="0" marL="3200240">
              <a:buNone/>
              <a:defRPr>
                <a:solidFill>
                  <a:schemeClr val="tx1">
                    <a:tint val="75000"/>
                  </a:schemeClr>
                </a:solidFill>
              </a:defRPr>
            </a:lvl8pPr>
            <a:lvl9pPr algn="ctr" indent="0" marL="3657418">
              <a:buNone/>
              <a:defRPr>
                <a:solidFill>
                  <a:schemeClr val="tx1">
                    <a:tint val="75000"/>
                  </a:schemeClr>
                </a:solidFill>
              </a:defRPr>
            </a:lvl9pPr>
          </a:lstStyle>
          <a:p>
            <a:r>
              <a:rPr lang="it-IT"/>
              <a:t>Fare clic per modificare lo stile del sottotitolo dello schema</a:t>
            </a:r>
          </a:p>
        </p:txBody>
      </p:sp>
    </p:spTree>
    <p:extLst>
      <p:ext uri="{BB962C8B-B14F-4D97-AF65-F5344CB8AC3E}">
        <p14:creationId xmlns:p14="http://schemas.microsoft.com/office/powerpoint/2010/main" val="32753453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p:nvSpPr>
        <p:spPr>
          <a:xfrm>
            <a:off x="0" y="10"/>
            <a:ext cx="12192000" cy="21947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5" name="Immagine 4">
            <a:extLst>
              <a:ext uri="{FF2B5EF4-FFF2-40B4-BE49-F238E27FC236}">
                <a16:creationId xmlns:a16="http://schemas.microsoft.com/office/drawing/2014/main" id="{3DE91D00-2EFA-4575-B8B4-1E14BAFE9AF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325622" y="666989"/>
            <a:ext cx="1540769" cy="1132373"/>
          </a:xfrm>
          <a:prstGeom prst="rect">
            <a:avLst/>
          </a:prstGeom>
        </p:spPr>
      </p:pic>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_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p:nvSpPr>
        <p:spPr>
          <a:xfrm>
            <a:off x="0" y="10"/>
            <a:ext cx="12192000" cy="21947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62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olo e contenuto (con numero)">
    <p:spTree>
      <p:nvGrpSpPr>
        <p:cNvPr id="1" name=""/>
        <p:cNvGrpSpPr/>
        <p:nvPr/>
      </p:nvGrpSpPr>
      <p:grpSpPr>
        <a:xfrm>
          <a:off x="0" y="0"/>
          <a:ext cx="0" cy="0"/>
          <a:chOff x="0" y="0"/>
          <a:chExt cx="0" cy="0"/>
        </a:xfrm>
      </p:grpSpPr>
      <p:sp>
        <p:nvSpPr>
          <p:cNvPr id="253" name="Rettangolo 252"/>
          <p:cNvSpPr/>
          <p:nvPr/>
        </p:nvSpPr>
        <p:spPr>
          <a:xfrm>
            <a:off x="0" y="1"/>
            <a:ext cx="12192000" cy="126990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noProof="0"/>
          </a:p>
        </p:txBody>
      </p:sp>
      <p:sp>
        <p:nvSpPr>
          <p:cNvPr id="2" name="Titolo 1"/>
          <p:cNvSpPr>
            <a:spLocks noGrp="1"/>
          </p:cNvSpPr>
          <p:nvPr>
            <p:ph type="title" hasCustomPrompt="1"/>
          </p:nvPr>
        </p:nvSpPr>
        <p:spPr>
          <a:xfrm>
            <a:off x="772777" y="139176"/>
            <a:ext cx="11036380" cy="505811"/>
          </a:xfrm>
        </p:spPr>
        <p:txBody>
          <a:bodyPr/>
          <a:lstStyle/>
          <a:p>
            <a:r>
              <a:rPr lang="it-IT"/>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126163"/>
            <a:ext cx="12192000" cy="73183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1089904"/>
            <a:ext cx="12048863" cy="180000"/>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5" name="Segnaposto testo 4">
            <a:extLst>
              <a:ext uri="{FF2B5EF4-FFF2-40B4-BE49-F238E27FC236}">
                <a16:creationId xmlns:a16="http://schemas.microsoft.com/office/drawing/2014/main" id="{1F61ACF0-39FB-4075-80CA-B53EA116F784}"/>
              </a:ext>
            </a:extLst>
          </p:cNvPr>
          <p:cNvSpPr>
            <a:spLocks noGrp="1"/>
          </p:cNvSpPr>
          <p:nvPr>
            <p:ph type="body" sz="quarter" idx="10" hasCustomPrompt="1"/>
          </p:nvPr>
        </p:nvSpPr>
        <p:spPr>
          <a:xfrm>
            <a:off x="367736" y="644988"/>
            <a:ext cx="11441425" cy="40268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noProof="0" err="1"/>
              <a:t>Sottotitolo</a:t>
            </a:r>
            <a:endParaRPr lang="en-GB" noProof="0"/>
          </a:p>
        </p:txBody>
      </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71384" y="6402091"/>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75288" y="6322804"/>
            <a:ext cx="4346286" cy="338554"/>
          </a:xfrm>
          <a:prstGeom prst="rect">
            <a:avLst/>
          </a:prstGeom>
          <a:noFill/>
        </p:spPr>
        <p:txBody>
          <a:bodyPr wrap="square" rtlCol="0">
            <a:spAutoFit/>
          </a:bodyPr>
          <a:lstStyle/>
          <a:p>
            <a:r>
              <a:rPr lang="it-IT" sz="1600" b="0">
                <a:solidFill>
                  <a:schemeClr val="bg1"/>
                </a:solidFill>
                <a:latin typeface="+mj-lt"/>
              </a:rPr>
              <a:t>NOME COGNOME</a:t>
            </a:r>
            <a:endParaRPr lang="it-IT" sz="1600" b="0">
              <a:solidFill>
                <a:schemeClr val="bg1"/>
              </a:solidFill>
            </a:endParaRPr>
          </a:p>
        </p:txBody>
      </p:sp>
      <p:sp>
        <p:nvSpPr>
          <p:cNvPr id="254" name="Segnaposto numero diapositiva 2">
            <a:extLst>
              <a:ext uri="{FF2B5EF4-FFF2-40B4-BE49-F238E27FC236}">
                <a16:creationId xmlns:a16="http://schemas.microsoft.com/office/drawing/2014/main" id="{374C5D19-755B-45E1-AED0-9D0A7ED9D410}"/>
              </a:ext>
            </a:extLst>
          </p:cNvPr>
          <p:cNvSpPr>
            <a:spLocks noGrp="1"/>
          </p:cNvSpPr>
          <p:nvPr>
            <p:ph type="sldNum" sz="quarter" idx="12"/>
          </p:nvPr>
        </p:nvSpPr>
        <p:spPr>
          <a:xfrm>
            <a:off x="304227" y="84880"/>
            <a:ext cx="707441" cy="505811"/>
          </a:xfrm>
        </p:spPr>
        <p:txBody>
          <a:bodyPr/>
          <a:lstStyle>
            <a:lvl1pPr algn="l">
              <a:defRPr lang="it-IT" sz="2200" b="1" kern="1200" smtClean="0">
                <a:solidFill>
                  <a:schemeClr val="bg2"/>
                </a:solidFill>
                <a:latin typeface="+mj-lt"/>
                <a:ea typeface="+mn-ea"/>
                <a:cs typeface="Arial"/>
              </a:defRPr>
            </a:lvl1pPr>
          </a:lstStyle>
          <a:p>
            <a:fld id="{062CC5B9-BD11-4090-982C-6B0ABD7F3D46}" type="slidenum">
              <a:rPr lang="it-IT" smtClean="0"/>
              <a:pPr/>
              <a:t>‹#›</a:t>
            </a:fld>
            <a:endParaRPr lang="it-IT"/>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olo e contenuto (con numero)">
    <p:spTree>
      <p:nvGrpSpPr>
        <p:cNvPr id="1" name=""/>
        <p:cNvGrpSpPr/>
        <p:nvPr/>
      </p:nvGrpSpPr>
      <p:grpSpPr>
        <a:xfrm>
          <a:off x="0" y="0"/>
          <a:ext cx="0" cy="0"/>
          <a:chOff x="0" y="0"/>
          <a:chExt cx="0" cy="0"/>
        </a:xfrm>
      </p:grpSpPr>
      <p:sp>
        <p:nvSpPr>
          <p:cNvPr id="253" name="Rettangolo 252"/>
          <p:cNvSpPr/>
          <p:nvPr/>
        </p:nvSpPr>
        <p:spPr>
          <a:xfrm>
            <a:off x="-7552" y="10035"/>
            <a:ext cx="12192000" cy="1269904"/>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noProof="0"/>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126163"/>
            <a:ext cx="12192000" cy="73183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1089904"/>
            <a:ext cx="12048863" cy="180000"/>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71384" y="6402091"/>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75288" y="6322804"/>
            <a:ext cx="4346286" cy="338554"/>
          </a:xfrm>
          <a:prstGeom prst="rect">
            <a:avLst/>
          </a:prstGeom>
          <a:noFill/>
        </p:spPr>
        <p:txBody>
          <a:bodyPr wrap="square" rtlCol="0">
            <a:spAutoFit/>
          </a:bodyPr>
          <a:lstStyle/>
          <a:p>
            <a:r>
              <a:rPr lang="it-IT" sz="1600" b="0">
                <a:solidFill>
                  <a:schemeClr val="bg1"/>
                </a:solidFill>
                <a:latin typeface="+mj-lt"/>
              </a:rPr>
              <a:t>NOME COGNOME</a:t>
            </a:r>
            <a:endParaRPr lang="it-IT" sz="1600" b="0">
              <a:solidFill>
                <a:schemeClr val="bg1"/>
              </a:solidFill>
            </a:endParaRPr>
          </a:p>
        </p:txBody>
      </p:sp>
      <p:sp>
        <p:nvSpPr>
          <p:cNvPr id="131" name="Titolo 1">
            <a:extLst>
              <a:ext uri="{FF2B5EF4-FFF2-40B4-BE49-F238E27FC236}">
                <a16:creationId xmlns:a16="http://schemas.microsoft.com/office/drawing/2014/main" id="{F516416B-68EF-463A-9AAB-D53CE65C522C}"/>
              </a:ext>
            </a:extLst>
          </p:cNvPr>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255" name="Segnaposto testo 4">
            <a:extLst>
              <a:ext uri="{FF2B5EF4-FFF2-40B4-BE49-F238E27FC236}">
                <a16:creationId xmlns:a16="http://schemas.microsoft.com/office/drawing/2014/main" id="{C3A67EC8-9891-4647-9F91-7C83DBB811BB}"/>
              </a:ext>
            </a:extLst>
          </p:cNvPr>
          <p:cNvSpPr>
            <a:spLocks noGrp="1"/>
          </p:cNvSpPr>
          <p:nvPr>
            <p:ph type="body" sz="quarter" idx="10" hasCustomPrompt="1"/>
          </p:nvPr>
        </p:nvSpPr>
        <p:spPr>
          <a:xfrm>
            <a:off x="367737" y="590124"/>
            <a:ext cx="10506414" cy="402687"/>
          </a:xfrm>
        </p:spPr>
        <p:txBody>
          <a:bodyPr>
            <a:noAutofit/>
          </a:bodyPr>
          <a:lstStyle>
            <a:lvl1pPr>
              <a:defRPr sz="2400" cap="all" baseline="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noProof="0" err="1"/>
              <a:t>Sottotitolo</a:t>
            </a:r>
            <a:endParaRPr lang="en-GB" noProof="0"/>
          </a:p>
        </p:txBody>
      </p:sp>
      <p:sp>
        <p:nvSpPr>
          <p:cNvPr id="257" name="Segnaposto numero diapositiva 3">
            <a:extLst>
              <a:ext uri="{FF2B5EF4-FFF2-40B4-BE49-F238E27FC236}">
                <a16:creationId xmlns:a16="http://schemas.microsoft.com/office/drawing/2014/main" id="{7414F66A-791B-4DDB-8A47-1C5C76E80832}"/>
              </a:ext>
            </a:extLst>
          </p:cNvPr>
          <p:cNvSpPr>
            <a:spLocks noGrp="1"/>
          </p:cNvSpPr>
          <p:nvPr>
            <p:ph type="sldNum" sz="quarter" idx="11"/>
          </p:nvPr>
        </p:nvSpPr>
        <p:spPr>
          <a:xfrm>
            <a:off x="10897900" y="102599"/>
            <a:ext cx="966595" cy="908500"/>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Ringraziamenti e conclusione">
    <p:bg>
      <p:bgRef idx="1001">
        <a:schemeClr val="bg2"/>
      </p:bgRef>
    </p:bg>
    <p:spTree>
      <p:nvGrpSpPr>
        <p:cNvPr id="1" name=""/>
        <p:cNvGrpSpPr/>
        <p:nvPr/>
      </p:nvGrpSpPr>
      <p:grpSpPr>
        <a:xfrm>
          <a:off x="0" y="0"/>
          <a:ext cx="0" cy="0"/>
          <a:chOff x="0" y="0"/>
          <a:chExt cx="0" cy="0"/>
        </a:xfrm>
      </p:grpSpPr>
      <p:sp>
        <p:nvSpPr>
          <p:cNvPr id="8" name="Segnaposto testo 7">
            <a:extLst>
              <a:ext uri="{FF2B5EF4-FFF2-40B4-BE49-F238E27FC236}">
                <a16:creationId xmlns:a16="http://schemas.microsoft.com/office/drawing/2014/main" id="{0177E66F-3533-4D5C-A45B-6F997023CF85}"/>
              </a:ext>
            </a:extLst>
          </p:cNvPr>
          <p:cNvSpPr>
            <a:spLocks noGrp="1"/>
          </p:cNvSpPr>
          <p:nvPr>
            <p:ph type="body" sz="quarter" idx="10"/>
          </p:nvPr>
        </p:nvSpPr>
        <p:spPr>
          <a:xfrm>
            <a:off x="7" y="1828800"/>
            <a:ext cx="12191999" cy="3124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grpSp>
        <p:nvGrpSpPr>
          <p:cNvPr id="9" name="Gruppo 8">
            <a:extLst>
              <a:ext uri="{FF2B5EF4-FFF2-40B4-BE49-F238E27FC236}">
                <a16:creationId xmlns:a16="http://schemas.microsoft.com/office/drawing/2014/main" id="{BD6829BE-49FB-420D-8C6D-110CAB860B3A}"/>
              </a:ext>
            </a:extLst>
          </p:cNvPr>
          <p:cNvGrpSpPr/>
          <p:nvPr/>
        </p:nvGrpSpPr>
        <p:grpSpPr>
          <a:xfrm>
            <a:off x="64017" y="-7373"/>
            <a:ext cx="12048863" cy="180000"/>
            <a:chOff x="1218340" y="275867"/>
            <a:chExt cx="17715122" cy="567843"/>
          </a:xfrm>
        </p:grpSpPr>
        <p:cxnSp>
          <p:nvCxnSpPr>
            <p:cNvPr id="10" name="Connettore 1 132">
              <a:extLst>
                <a:ext uri="{FF2B5EF4-FFF2-40B4-BE49-F238E27FC236}">
                  <a16:creationId xmlns:a16="http://schemas.microsoft.com/office/drawing/2014/main" id="{BF751207-2EF1-452E-B1A8-4A445C101F51}"/>
                </a:ext>
              </a:extLst>
            </p:cNvPr>
            <p:cNvCxnSpPr/>
            <p:nvPr/>
          </p:nvCxnSpPr>
          <p:spPr>
            <a:xfrm>
              <a:off x="121834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33">
              <a:extLst>
                <a:ext uri="{FF2B5EF4-FFF2-40B4-BE49-F238E27FC236}">
                  <a16:creationId xmlns:a16="http://schemas.microsoft.com/office/drawing/2014/main" id="{290275AE-1939-4689-BC63-3FCD8774EF0D}"/>
                </a:ext>
              </a:extLst>
            </p:cNvPr>
            <p:cNvCxnSpPr/>
            <p:nvPr/>
          </p:nvCxnSpPr>
          <p:spPr>
            <a:xfrm>
              <a:off x="136720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34">
              <a:extLst>
                <a:ext uri="{FF2B5EF4-FFF2-40B4-BE49-F238E27FC236}">
                  <a16:creationId xmlns:a16="http://schemas.microsoft.com/office/drawing/2014/main" id="{8E9D9269-63D6-4A77-B6C3-5ECC7596BE1D}"/>
                </a:ext>
              </a:extLst>
            </p:cNvPr>
            <p:cNvCxnSpPr/>
            <p:nvPr/>
          </p:nvCxnSpPr>
          <p:spPr>
            <a:xfrm>
              <a:off x="151607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35">
              <a:extLst>
                <a:ext uri="{FF2B5EF4-FFF2-40B4-BE49-F238E27FC236}">
                  <a16:creationId xmlns:a16="http://schemas.microsoft.com/office/drawing/2014/main" id="{42FCD547-B663-4A89-8D9F-7937F1F6C365}"/>
                </a:ext>
              </a:extLst>
            </p:cNvPr>
            <p:cNvCxnSpPr/>
            <p:nvPr/>
          </p:nvCxnSpPr>
          <p:spPr>
            <a:xfrm>
              <a:off x="166494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6">
              <a:extLst>
                <a:ext uri="{FF2B5EF4-FFF2-40B4-BE49-F238E27FC236}">
                  <a16:creationId xmlns:a16="http://schemas.microsoft.com/office/drawing/2014/main" id="{CED5813B-CF79-43C2-AE3C-6253FC893720}"/>
                </a:ext>
              </a:extLst>
            </p:cNvPr>
            <p:cNvCxnSpPr/>
            <p:nvPr/>
          </p:nvCxnSpPr>
          <p:spPr>
            <a:xfrm>
              <a:off x="181380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37">
              <a:extLst>
                <a:ext uri="{FF2B5EF4-FFF2-40B4-BE49-F238E27FC236}">
                  <a16:creationId xmlns:a16="http://schemas.microsoft.com/office/drawing/2014/main" id="{7FF1EEFE-1DCB-4495-B6A6-F158B28C4E0D}"/>
                </a:ext>
              </a:extLst>
            </p:cNvPr>
            <p:cNvCxnSpPr/>
            <p:nvPr/>
          </p:nvCxnSpPr>
          <p:spPr>
            <a:xfrm>
              <a:off x="196267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38">
              <a:extLst>
                <a:ext uri="{FF2B5EF4-FFF2-40B4-BE49-F238E27FC236}">
                  <a16:creationId xmlns:a16="http://schemas.microsoft.com/office/drawing/2014/main" id="{D49CE837-DCF3-4073-866A-E247DF046265}"/>
                </a:ext>
              </a:extLst>
            </p:cNvPr>
            <p:cNvCxnSpPr/>
            <p:nvPr/>
          </p:nvCxnSpPr>
          <p:spPr>
            <a:xfrm>
              <a:off x="211154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39">
              <a:extLst>
                <a:ext uri="{FF2B5EF4-FFF2-40B4-BE49-F238E27FC236}">
                  <a16:creationId xmlns:a16="http://schemas.microsoft.com/office/drawing/2014/main" id="{EBAE90C2-FD12-4D84-9F42-E3B1614DE1E7}"/>
                </a:ext>
              </a:extLst>
            </p:cNvPr>
            <p:cNvCxnSpPr/>
            <p:nvPr/>
          </p:nvCxnSpPr>
          <p:spPr>
            <a:xfrm>
              <a:off x="226040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40">
              <a:extLst>
                <a:ext uri="{FF2B5EF4-FFF2-40B4-BE49-F238E27FC236}">
                  <a16:creationId xmlns:a16="http://schemas.microsoft.com/office/drawing/2014/main" id="{35EF3951-38D5-4BED-B620-7EBD13C82C04}"/>
                </a:ext>
              </a:extLst>
            </p:cNvPr>
            <p:cNvCxnSpPr/>
            <p:nvPr/>
          </p:nvCxnSpPr>
          <p:spPr>
            <a:xfrm>
              <a:off x="240927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41">
              <a:extLst>
                <a:ext uri="{FF2B5EF4-FFF2-40B4-BE49-F238E27FC236}">
                  <a16:creationId xmlns:a16="http://schemas.microsoft.com/office/drawing/2014/main" id="{E67DFF29-51E5-4A5C-9856-F32AE3953CBF}"/>
                </a:ext>
              </a:extLst>
            </p:cNvPr>
            <p:cNvCxnSpPr/>
            <p:nvPr/>
          </p:nvCxnSpPr>
          <p:spPr>
            <a:xfrm>
              <a:off x="255814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42">
              <a:extLst>
                <a:ext uri="{FF2B5EF4-FFF2-40B4-BE49-F238E27FC236}">
                  <a16:creationId xmlns:a16="http://schemas.microsoft.com/office/drawing/2014/main" id="{4ABC7F93-A6C0-4323-9E86-07541C55A83B}"/>
                </a:ext>
              </a:extLst>
            </p:cNvPr>
            <p:cNvCxnSpPr/>
            <p:nvPr/>
          </p:nvCxnSpPr>
          <p:spPr>
            <a:xfrm>
              <a:off x="270701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143">
              <a:extLst>
                <a:ext uri="{FF2B5EF4-FFF2-40B4-BE49-F238E27FC236}">
                  <a16:creationId xmlns:a16="http://schemas.microsoft.com/office/drawing/2014/main" id="{0DF25A82-5CF4-4ABD-A9C7-B23AFCA9E5ED}"/>
                </a:ext>
              </a:extLst>
            </p:cNvPr>
            <p:cNvCxnSpPr/>
            <p:nvPr/>
          </p:nvCxnSpPr>
          <p:spPr>
            <a:xfrm>
              <a:off x="285587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144">
              <a:extLst>
                <a:ext uri="{FF2B5EF4-FFF2-40B4-BE49-F238E27FC236}">
                  <a16:creationId xmlns:a16="http://schemas.microsoft.com/office/drawing/2014/main" id="{BB4D9ED3-E5A6-4AB2-BBA2-AF4B6D7B3774}"/>
                </a:ext>
              </a:extLst>
            </p:cNvPr>
            <p:cNvCxnSpPr/>
            <p:nvPr/>
          </p:nvCxnSpPr>
          <p:spPr>
            <a:xfrm>
              <a:off x="300474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145">
              <a:extLst>
                <a:ext uri="{FF2B5EF4-FFF2-40B4-BE49-F238E27FC236}">
                  <a16:creationId xmlns:a16="http://schemas.microsoft.com/office/drawing/2014/main" id="{5FC8184A-5345-450E-A694-9C89C1854DDF}"/>
                </a:ext>
              </a:extLst>
            </p:cNvPr>
            <p:cNvCxnSpPr/>
            <p:nvPr/>
          </p:nvCxnSpPr>
          <p:spPr>
            <a:xfrm>
              <a:off x="315361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146">
              <a:extLst>
                <a:ext uri="{FF2B5EF4-FFF2-40B4-BE49-F238E27FC236}">
                  <a16:creationId xmlns:a16="http://schemas.microsoft.com/office/drawing/2014/main" id="{F6BBBA9A-3396-4F46-998F-84819B36F91C}"/>
                </a:ext>
              </a:extLst>
            </p:cNvPr>
            <p:cNvCxnSpPr/>
            <p:nvPr/>
          </p:nvCxnSpPr>
          <p:spPr>
            <a:xfrm>
              <a:off x="330247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147">
              <a:extLst>
                <a:ext uri="{FF2B5EF4-FFF2-40B4-BE49-F238E27FC236}">
                  <a16:creationId xmlns:a16="http://schemas.microsoft.com/office/drawing/2014/main" id="{C2E78826-3C00-430B-B947-5E3AD5E0AD69}"/>
                </a:ext>
              </a:extLst>
            </p:cNvPr>
            <p:cNvCxnSpPr/>
            <p:nvPr/>
          </p:nvCxnSpPr>
          <p:spPr>
            <a:xfrm>
              <a:off x="345134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148">
              <a:extLst>
                <a:ext uri="{FF2B5EF4-FFF2-40B4-BE49-F238E27FC236}">
                  <a16:creationId xmlns:a16="http://schemas.microsoft.com/office/drawing/2014/main" id="{F69FEFA1-FEA2-43FC-A192-7BA8F054E076}"/>
                </a:ext>
              </a:extLst>
            </p:cNvPr>
            <p:cNvCxnSpPr/>
            <p:nvPr/>
          </p:nvCxnSpPr>
          <p:spPr>
            <a:xfrm>
              <a:off x="360021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149">
              <a:extLst>
                <a:ext uri="{FF2B5EF4-FFF2-40B4-BE49-F238E27FC236}">
                  <a16:creationId xmlns:a16="http://schemas.microsoft.com/office/drawing/2014/main" id="{19F7C87B-3805-4069-A47B-6AD3B893F997}"/>
                </a:ext>
              </a:extLst>
            </p:cNvPr>
            <p:cNvCxnSpPr/>
            <p:nvPr/>
          </p:nvCxnSpPr>
          <p:spPr>
            <a:xfrm>
              <a:off x="374907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150">
              <a:extLst>
                <a:ext uri="{FF2B5EF4-FFF2-40B4-BE49-F238E27FC236}">
                  <a16:creationId xmlns:a16="http://schemas.microsoft.com/office/drawing/2014/main" id="{483FD062-6690-46ED-81C6-00DC381C51B7}"/>
                </a:ext>
              </a:extLst>
            </p:cNvPr>
            <p:cNvCxnSpPr/>
            <p:nvPr/>
          </p:nvCxnSpPr>
          <p:spPr>
            <a:xfrm>
              <a:off x="389794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151">
              <a:extLst>
                <a:ext uri="{FF2B5EF4-FFF2-40B4-BE49-F238E27FC236}">
                  <a16:creationId xmlns:a16="http://schemas.microsoft.com/office/drawing/2014/main" id="{D1B604A1-1856-40C9-A54E-F21DF614AB2B}"/>
                </a:ext>
              </a:extLst>
            </p:cNvPr>
            <p:cNvCxnSpPr/>
            <p:nvPr/>
          </p:nvCxnSpPr>
          <p:spPr>
            <a:xfrm>
              <a:off x="404681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152">
              <a:extLst>
                <a:ext uri="{FF2B5EF4-FFF2-40B4-BE49-F238E27FC236}">
                  <a16:creationId xmlns:a16="http://schemas.microsoft.com/office/drawing/2014/main" id="{4A6E5DDD-DEC1-438A-890E-010A111E8EBC}"/>
                </a:ext>
              </a:extLst>
            </p:cNvPr>
            <p:cNvCxnSpPr/>
            <p:nvPr/>
          </p:nvCxnSpPr>
          <p:spPr>
            <a:xfrm>
              <a:off x="419568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153">
              <a:extLst>
                <a:ext uri="{FF2B5EF4-FFF2-40B4-BE49-F238E27FC236}">
                  <a16:creationId xmlns:a16="http://schemas.microsoft.com/office/drawing/2014/main" id="{06226093-C3E4-4806-81B1-86F54E7A4837}"/>
                </a:ext>
              </a:extLst>
            </p:cNvPr>
            <p:cNvCxnSpPr/>
            <p:nvPr/>
          </p:nvCxnSpPr>
          <p:spPr>
            <a:xfrm>
              <a:off x="434454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154">
              <a:extLst>
                <a:ext uri="{FF2B5EF4-FFF2-40B4-BE49-F238E27FC236}">
                  <a16:creationId xmlns:a16="http://schemas.microsoft.com/office/drawing/2014/main" id="{53BA5AD2-0E7F-4119-B1FC-F92D1ECBD39F}"/>
                </a:ext>
              </a:extLst>
            </p:cNvPr>
            <p:cNvCxnSpPr/>
            <p:nvPr/>
          </p:nvCxnSpPr>
          <p:spPr>
            <a:xfrm>
              <a:off x="449341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155">
              <a:extLst>
                <a:ext uri="{FF2B5EF4-FFF2-40B4-BE49-F238E27FC236}">
                  <a16:creationId xmlns:a16="http://schemas.microsoft.com/office/drawing/2014/main" id="{0F668D36-0F74-4B1D-B3C8-4879937E5137}"/>
                </a:ext>
              </a:extLst>
            </p:cNvPr>
            <p:cNvCxnSpPr/>
            <p:nvPr/>
          </p:nvCxnSpPr>
          <p:spPr>
            <a:xfrm>
              <a:off x="464228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156">
              <a:extLst>
                <a:ext uri="{FF2B5EF4-FFF2-40B4-BE49-F238E27FC236}">
                  <a16:creationId xmlns:a16="http://schemas.microsoft.com/office/drawing/2014/main" id="{C484F837-C977-4E95-A688-333FC2EE58B5}"/>
                </a:ext>
              </a:extLst>
            </p:cNvPr>
            <p:cNvCxnSpPr/>
            <p:nvPr/>
          </p:nvCxnSpPr>
          <p:spPr>
            <a:xfrm>
              <a:off x="479114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157">
              <a:extLst>
                <a:ext uri="{FF2B5EF4-FFF2-40B4-BE49-F238E27FC236}">
                  <a16:creationId xmlns:a16="http://schemas.microsoft.com/office/drawing/2014/main" id="{72641697-8E9A-48B4-BDF9-0FA5F3F02BB7}"/>
                </a:ext>
              </a:extLst>
            </p:cNvPr>
            <p:cNvCxnSpPr/>
            <p:nvPr/>
          </p:nvCxnSpPr>
          <p:spPr>
            <a:xfrm>
              <a:off x="494001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158">
              <a:extLst>
                <a:ext uri="{FF2B5EF4-FFF2-40B4-BE49-F238E27FC236}">
                  <a16:creationId xmlns:a16="http://schemas.microsoft.com/office/drawing/2014/main" id="{59EBD2CD-28FC-462A-A2FB-D45C58064701}"/>
                </a:ext>
              </a:extLst>
            </p:cNvPr>
            <p:cNvCxnSpPr/>
            <p:nvPr/>
          </p:nvCxnSpPr>
          <p:spPr>
            <a:xfrm>
              <a:off x="508888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159">
              <a:extLst>
                <a:ext uri="{FF2B5EF4-FFF2-40B4-BE49-F238E27FC236}">
                  <a16:creationId xmlns:a16="http://schemas.microsoft.com/office/drawing/2014/main" id="{8E69D5ED-0D40-4B1E-9982-7CB96405623D}"/>
                </a:ext>
              </a:extLst>
            </p:cNvPr>
            <p:cNvCxnSpPr/>
            <p:nvPr/>
          </p:nvCxnSpPr>
          <p:spPr>
            <a:xfrm>
              <a:off x="523774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160">
              <a:extLst>
                <a:ext uri="{FF2B5EF4-FFF2-40B4-BE49-F238E27FC236}">
                  <a16:creationId xmlns:a16="http://schemas.microsoft.com/office/drawing/2014/main" id="{8F037DBE-CCBC-464C-8991-B5B1FD526D87}"/>
                </a:ext>
              </a:extLst>
            </p:cNvPr>
            <p:cNvCxnSpPr/>
            <p:nvPr/>
          </p:nvCxnSpPr>
          <p:spPr>
            <a:xfrm>
              <a:off x="538661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161">
              <a:extLst>
                <a:ext uri="{FF2B5EF4-FFF2-40B4-BE49-F238E27FC236}">
                  <a16:creationId xmlns:a16="http://schemas.microsoft.com/office/drawing/2014/main" id="{C35341B1-A605-4CC0-BCA4-2507BFAFBA08}"/>
                </a:ext>
              </a:extLst>
            </p:cNvPr>
            <p:cNvCxnSpPr/>
            <p:nvPr/>
          </p:nvCxnSpPr>
          <p:spPr>
            <a:xfrm>
              <a:off x="553548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162">
              <a:extLst>
                <a:ext uri="{FF2B5EF4-FFF2-40B4-BE49-F238E27FC236}">
                  <a16:creationId xmlns:a16="http://schemas.microsoft.com/office/drawing/2014/main" id="{0A3E3A3D-CA4F-47AD-B379-1B98FD1A1F08}"/>
                </a:ext>
              </a:extLst>
            </p:cNvPr>
            <p:cNvCxnSpPr/>
            <p:nvPr/>
          </p:nvCxnSpPr>
          <p:spPr>
            <a:xfrm>
              <a:off x="568435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163">
              <a:extLst>
                <a:ext uri="{FF2B5EF4-FFF2-40B4-BE49-F238E27FC236}">
                  <a16:creationId xmlns:a16="http://schemas.microsoft.com/office/drawing/2014/main" id="{2A8A48DA-6ED9-4417-92FF-80A8DAE8D456}"/>
                </a:ext>
              </a:extLst>
            </p:cNvPr>
            <p:cNvCxnSpPr/>
            <p:nvPr/>
          </p:nvCxnSpPr>
          <p:spPr>
            <a:xfrm>
              <a:off x="583321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164">
              <a:extLst>
                <a:ext uri="{FF2B5EF4-FFF2-40B4-BE49-F238E27FC236}">
                  <a16:creationId xmlns:a16="http://schemas.microsoft.com/office/drawing/2014/main" id="{65D04C2C-6C7A-4536-972C-98766CE7079C}"/>
                </a:ext>
              </a:extLst>
            </p:cNvPr>
            <p:cNvCxnSpPr/>
            <p:nvPr/>
          </p:nvCxnSpPr>
          <p:spPr>
            <a:xfrm>
              <a:off x="598208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165">
              <a:extLst>
                <a:ext uri="{FF2B5EF4-FFF2-40B4-BE49-F238E27FC236}">
                  <a16:creationId xmlns:a16="http://schemas.microsoft.com/office/drawing/2014/main" id="{83B7A64A-5BE8-4F49-A5F0-7CF7D78F5B66}"/>
                </a:ext>
              </a:extLst>
            </p:cNvPr>
            <p:cNvCxnSpPr/>
            <p:nvPr/>
          </p:nvCxnSpPr>
          <p:spPr>
            <a:xfrm>
              <a:off x="613095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166">
              <a:extLst>
                <a:ext uri="{FF2B5EF4-FFF2-40B4-BE49-F238E27FC236}">
                  <a16:creationId xmlns:a16="http://schemas.microsoft.com/office/drawing/2014/main" id="{9522F271-5CA4-4C09-AD53-3669D5C3EA54}"/>
                </a:ext>
              </a:extLst>
            </p:cNvPr>
            <p:cNvCxnSpPr/>
            <p:nvPr/>
          </p:nvCxnSpPr>
          <p:spPr>
            <a:xfrm>
              <a:off x="627981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167">
              <a:extLst>
                <a:ext uri="{FF2B5EF4-FFF2-40B4-BE49-F238E27FC236}">
                  <a16:creationId xmlns:a16="http://schemas.microsoft.com/office/drawing/2014/main" id="{C504FF86-90B2-4DBC-A8BC-D20B4F2BE2A0}"/>
                </a:ext>
              </a:extLst>
            </p:cNvPr>
            <p:cNvCxnSpPr/>
            <p:nvPr/>
          </p:nvCxnSpPr>
          <p:spPr>
            <a:xfrm>
              <a:off x="642868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168">
              <a:extLst>
                <a:ext uri="{FF2B5EF4-FFF2-40B4-BE49-F238E27FC236}">
                  <a16:creationId xmlns:a16="http://schemas.microsoft.com/office/drawing/2014/main" id="{D9D34C7D-1E08-4427-A778-4658B07E38A5}"/>
                </a:ext>
              </a:extLst>
            </p:cNvPr>
            <p:cNvCxnSpPr/>
            <p:nvPr/>
          </p:nvCxnSpPr>
          <p:spPr>
            <a:xfrm>
              <a:off x="657755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169">
              <a:extLst>
                <a:ext uri="{FF2B5EF4-FFF2-40B4-BE49-F238E27FC236}">
                  <a16:creationId xmlns:a16="http://schemas.microsoft.com/office/drawing/2014/main" id="{CAE6BE77-AC32-4AE6-998F-3D0D823DA81C}"/>
                </a:ext>
              </a:extLst>
            </p:cNvPr>
            <p:cNvCxnSpPr/>
            <p:nvPr/>
          </p:nvCxnSpPr>
          <p:spPr>
            <a:xfrm>
              <a:off x="672641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170">
              <a:extLst>
                <a:ext uri="{FF2B5EF4-FFF2-40B4-BE49-F238E27FC236}">
                  <a16:creationId xmlns:a16="http://schemas.microsoft.com/office/drawing/2014/main" id="{FD444893-9CB5-47B9-B562-FF592C064F45}"/>
                </a:ext>
              </a:extLst>
            </p:cNvPr>
            <p:cNvCxnSpPr/>
            <p:nvPr/>
          </p:nvCxnSpPr>
          <p:spPr>
            <a:xfrm>
              <a:off x="687528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171">
              <a:extLst>
                <a:ext uri="{FF2B5EF4-FFF2-40B4-BE49-F238E27FC236}">
                  <a16:creationId xmlns:a16="http://schemas.microsoft.com/office/drawing/2014/main" id="{B28717F4-5A0E-4504-BE17-0AB576C9BF10}"/>
                </a:ext>
              </a:extLst>
            </p:cNvPr>
            <p:cNvCxnSpPr/>
            <p:nvPr/>
          </p:nvCxnSpPr>
          <p:spPr>
            <a:xfrm>
              <a:off x="702415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172">
              <a:extLst>
                <a:ext uri="{FF2B5EF4-FFF2-40B4-BE49-F238E27FC236}">
                  <a16:creationId xmlns:a16="http://schemas.microsoft.com/office/drawing/2014/main" id="{C17368AD-9463-4F39-AC1D-3BC3678359F2}"/>
                </a:ext>
              </a:extLst>
            </p:cNvPr>
            <p:cNvCxnSpPr/>
            <p:nvPr/>
          </p:nvCxnSpPr>
          <p:spPr>
            <a:xfrm>
              <a:off x="717302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173">
              <a:extLst>
                <a:ext uri="{FF2B5EF4-FFF2-40B4-BE49-F238E27FC236}">
                  <a16:creationId xmlns:a16="http://schemas.microsoft.com/office/drawing/2014/main" id="{81592F11-9579-4A18-B365-87F4C4826A39}"/>
                </a:ext>
              </a:extLst>
            </p:cNvPr>
            <p:cNvCxnSpPr/>
            <p:nvPr/>
          </p:nvCxnSpPr>
          <p:spPr>
            <a:xfrm>
              <a:off x="732188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174">
              <a:extLst>
                <a:ext uri="{FF2B5EF4-FFF2-40B4-BE49-F238E27FC236}">
                  <a16:creationId xmlns:a16="http://schemas.microsoft.com/office/drawing/2014/main" id="{1190C5AD-D2DF-46EF-A42F-4D25A5E6B667}"/>
                </a:ext>
              </a:extLst>
            </p:cNvPr>
            <p:cNvCxnSpPr/>
            <p:nvPr/>
          </p:nvCxnSpPr>
          <p:spPr>
            <a:xfrm>
              <a:off x="747075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175">
              <a:extLst>
                <a:ext uri="{FF2B5EF4-FFF2-40B4-BE49-F238E27FC236}">
                  <a16:creationId xmlns:a16="http://schemas.microsoft.com/office/drawing/2014/main" id="{574185A9-7809-4249-AA68-836407A0E3C3}"/>
                </a:ext>
              </a:extLst>
            </p:cNvPr>
            <p:cNvCxnSpPr/>
            <p:nvPr/>
          </p:nvCxnSpPr>
          <p:spPr>
            <a:xfrm>
              <a:off x="761962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176">
              <a:extLst>
                <a:ext uri="{FF2B5EF4-FFF2-40B4-BE49-F238E27FC236}">
                  <a16:creationId xmlns:a16="http://schemas.microsoft.com/office/drawing/2014/main" id="{9FE6319E-A6D6-4CE1-AA7D-892C57BE1259}"/>
                </a:ext>
              </a:extLst>
            </p:cNvPr>
            <p:cNvCxnSpPr/>
            <p:nvPr/>
          </p:nvCxnSpPr>
          <p:spPr>
            <a:xfrm>
              <a:off x="776848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177">
              <a:extLst>
                <a:ext uri="{FF2B5EF4-FFF2-40B4-BE49-F238E27FC236}">
                  <a16:creationId xmlns:a16="http://schemas.microsoft.com/office/drawing/2014/main" id="{FF6B42FF-3B0C-45B9-940F-81E548264D41}"/>
                </a:ext>
              </a:extLst>
            </p:cNvPr>
            <p:cNvCxnSpPr/>
            <p:nvPr/>
          </p:nvCxnSpPr>
          <p:spPr>
            <a:xfrm>
              <a:off x="791735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178">
              <a:extLst>
                <a:ext uri="{FF2B5EF4-FFF2-40B4-BE49-F238E27FC236}">
                  <a16:creationId xmlns:a16="http://schemas.microsoft.com/office/drawing/2014/main" id="{F417CB7B-AD74-4FE2-BEC3-D3C6C1506334}"/>
                </a:ext>
              </a:extLst>
            </p:cNvPr>
            <p:cNvCxnSpPr/>
            <p:nvPr/>
          </p:nvCxnSpPr>
          <p:spPr>
            <a:xfrm>
              <a:off x="806622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179">
              <a:extLst>
                <a:ext uri="{FF2B5EF4-FFF2-40B4-BE49-F238E27FC236}">
                  <a16:creationId xmlns:a16="http://schemas.microsoft.com/office/drawing/2014/main" id="{8F8D13FB-05A8-41A1-9AC2-D59A259D74D0}"/>
                </a:ext>
              </a:extLst>
            </p:cNvPr>
            <p:cNvCxnSpPr/>
            <p:nvPr/>
          </p:nvCxnSpPr>
          <p:spPr>
            <a:xfrm>
              <a:off x="821508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180">
              <a:extLst>
                <a:ext uri="{FF2B5EF4-FFF2-40B4-BE49-F238E27FC236}">
                  <a16:creationId xmlns:a16="http://schemas.microsoft.com/office/drawing/2014/main" id="{6AE92612-D59E-4A80-9544-0113E1CB5CD2}"/>
                </a:ext>
              </a:extLst>
            </p:cNvPr>
            <p:cNvCxnSpPr/>
            <p:nvPr/>
          </p:nvCxnSpPr>
          <p:spPr>
            <a:xfrm>
              <a:off x="836395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181">
              <a:extLst>
                <a:ext uri="{FF2B5EF4-FFF2-40B4-BE49-F238E27FC236}">
                  <a16:creationId xmlns:a16="http://schemas.microsoft.com/office/drawing/2014/main" id="{BB38A622-E3BD-4D05-A0E0-12E4B32ED19E}"/>
                </a:ext>
              </a:extLst>
            </p:cNvPr>
            <p:cNvCxnSpPr/>
            <p:nvPr/>
          </p:nvCxnSpPr>
          <p:spPr>
            <a:xfrm>
              <a:off x="851282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182">
              <a:extLst>
                <a:ext uri="{FF2B5EF4-FFF2-40B4-BE49-F238E27FC236}">
                  <a16:creationId xmlns:a16="http://schemas.microsoft.com/office/drawing/2014/main" id="{52E5A0EB-6B82-403E-A9AE-45F352B78174}"/>
                </a:ext>
              </a:extLst>
            </p:cNvPr>
            <p:cNvCxnSpPr/>
            <p:nvPr/>
          </p:nvCxnSpPr>
          <p:spPr>
            <a:xfrm>
              <a:off x="866169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183">
              <a:extLst>
                <a:ext uri="{FF2B5EF4-FFF2-40B4-BE49-F238E27FC236}">
                  <a16:creationId xmlns:a16="http://schemas.microsoft.com/office/drawing/2014/main" id="{93CBB213-170D-4C4A-AA1F-3E4DA839B93F}"/>
                </a:ext>
              </a:extLst>
            </p:cNvPr>
            <p:cNvCxnSpPr/>
            <p:nvPr/>
          </p:nvCxnSpPr>
          <p:spPr>
            <a:xfrm>
              <a:off x="881055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184">
              <a:extLst>
                <a:ext uri="{FF2B5EF4-FFF2-40B4-BE49-F238E27FC236}">
                  <a16:creationId xmlns:a16="http://schemas.microsoft.com/office/drawing/2014/main" id="{E6C96F1D-CF16-4DB2-B441-8D15416C7162}"/>
                </a:ext>
              </a:extLst>
            </p:cNvPr>
            <p:cNvCxnSpPr/>
            <p:nvPr/>
          </p:nvCxnSpPr>
          <p:spPr>
            <a:xfrm>
              <a:off x="895942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185">
              <a:extLst>
                <a:ext uri="{FF2B5EF4-FFF2-40B4-BE49-F238E27FC236}">
                  <a16:creationId xmlns:a16="http://schemas.microsoft.com/office/drawing/2014/main" id="{D52881D6-398C-45DD-81DB-1522FA11FD65}"/>
                </a:ext>
              </a:extLst>
            </p:cNvPr>
            <p:cNvCxnSpPr/>
            <p:nvPr/>
          </p:nvCxnSpPr>
          <p:spPr>
            <a:xfrm>
              <a:off x="910829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186">
              <a:extLst>
                <a:ext uri="{FF2B5EF4-FFF2-40B4-BE49-F238E27FC236}">
                  <a16:creationId xmlns:a16="http://schemas.microsoft.com/office/drawing/2014/main" id="{CA12B3F4-A0A1-4B32-8F14-A6769688E4AF}"/>
                </a:ext>
              </a:extLst>
            </p:cNvPr>
            <p:cNvCxnSpPr/>
            <p:nvPr/>
          </p:nvCxnSpPr>
          <p:spPr>
            <a:xfrm>
              <a:off x="925715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187">
              <a:extLst>
                <a:ext uri="{FF2B5EF4-FFF2-40B4-BE49-F238E27FC236}">
                  <a16:creationId xmlns:a16="http://schemas.microsoft.com/office/drawing/2014/main" id="{55AAB01D-8D74-4963-A0B9-03439CB63C30}"/>
                </a:ext>
              </a:extLst>
            </p:cNvPr>
            <p:cNvCxnSpPr/>
            <p:nvPr/>
          </p:nvCxnSpPr>
          <p:spPr>
            <a:xfrm>
              <a:off x="940602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188">
              <a:extLst>
                <a:ext uri="{FF2B5EF4-FFF2-40B4-BE49-F238E27FC236}">
                  <a16:creationId xmlns:a16="http://schemas.microsoft.com/office/drawing/2014/main" id="{21207144-C359-43EA-BE3D-A970F1D9AEA1}"/>
                </a:ext>
              </a:extLst>
            </p:cNvPr>
            <p:cNvCxnSpPr/>
            <p:nvPr/>
          </p:nvCxnSpPr>
          <p:spPr>
            <a:xfrm>
              <a:off x="955489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189">
              <a:extLst>
                <a:ext uri="{FF2B5EF4-FFF2-40B4-BE49-F238E27FC236}">
                  <a16:creationId xmlns:a16="http://schemas.microsoft.com/office/drawing/2014/main" id="{874B2B3B-8898-4D1C-BBBD-9337A736A964}"/>
                </a:ext>
              </a:extLst>
            </p:cNvPr>
            <p:cNvCxnSpPr/>
            <p:nvPr/>
          </p:nvCxnSpPr>
          <p:spPr>
            <a:xfrm>
              <a:off x="970375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190">
              <a:extLst>
                <a:ext uri="{FF2B5EF4-FFF2-40B4-BE49-F238E27FC236}">
                  <a16:creationId xmlns:a16="http://schemas.microsoft.com/office/drawing/2014/main" id="{772D8BB1-EB3A-4785-AD11-BC0023D299B0}"/>
                </a:ext>
              </a:extLst>
            </p:cNvPr>
            <p:cNvCxnSpPr/>
            <p:nvPr/>
          </p:nvCxnSpPr>
          <p:spPr>
            <a:xfrm>
              <a:off x="985262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191">
              <a:extLst>
                <a:ext uri="{FF2B5EF4-FFF2-40B4-BE49-F238E27FC236}">
                  <a16:creationId xmlns:a16="http://schemas.microsoft.com/office/drawing/2014/main" id="{5750D3A1-CDB4-42A2-9320-D91FE4EC1A16}"/>
                </a:ext>
              </a:extLst>
            </p:cNvPr>
            <p:cNvCxnSpPr/>
            <p:nvPr/>
          </p:nvCxnSpPr>
          <p:spPr>
            <a:xfrm>
              <a:off x="1000149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192">
              <a:extLst>
                <a:ext uri="{FF2B5EF4-FFF2-40B4-BE49-F238E27FC236}">
                  <a16:creationId xmlns:a16="http://schemas.microsoft.com/office/drawing/2014/main" id="{F381161B-9084-4AD1-9E30-6DED3C66F129}"/>
                </a:ext>
              </a:extLst>
            </p:cNvPr>
            <p:cNvCxnSpPr/>
            <p:nvPr/>
          </p:nvCxnSpPr>
          <p:spPr>
            <a:xfrm>
              <a:off x="1015036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193">
              <a:extLst>
                <a:ext uri="{FF2B5EF4-FFF2-40B4-BE49-F238E27FC236}">
                  <a16:creationId xmlns:a16="http://schemas.microsoft.com/office/drawing/2014/main" id="{95576B63-63A1-4A33-8992-89AAEDAAB213}"/>
                </a:ext>
              </a:extLst>
            </p:cNvPr>
            <p:cNvCxnSpPr/>
            <p:nvPr/>
          </p:nvCxnSpPr>
          <p:spPr>
            <a:xfrm>
              <a:off x="1029922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194">
              <a:extLst>
                <a:ext uri="{FF2B5EF4-FFF2-40B4-BE49-F238E27FC236}">
                  <a16:creationId xmlns:a16="http://schemas.microsoft.com/office/drawing/2014/main" id="{5F86A06A-FB94-44B3-8368-67215975E9B3}"/>
                </a:ext>
              </a:extLst>
            </p:cNvPr>
            <p:cNvCxnSpPr/>
            <p:nvPr/>
          </p:nvCxnSpPr>
          <p:spPr>
            <a:xfrm>
              <a:off x="1044809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195">
              <a:extLst>
                <a:ext uri="{FF2B5EF4-FFF2-40B4-BE49-F238E27FC236}">
                  <a16:creationId xmlns:a16="http://schemas.microsoft.com/office/drawing/2014/main" id="{55343CE8-FFCE-4850-AFA9-EF8ECAA0BD97}"/>
                </a:ext>
              </a:extLst>
            </p:cNvPr>
            <p:cNvCxnSpPr/>
            <p:nvPr/>
          </p:nvCxnSpPr>
          <p:spPr>
            <a:xfrm>
              <a:off x="1059696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196">
              <a:extLst>
                <a:ext uri="{FF2B5EF4-FFF2-40B4-BE49-F238E27FC236}">
                  <a16:creationId xmlns:a16="http://schemas.microsoft.com/office/drawing/2014/main" id="{D3D891A4-85EB-483D-A62F-62B028FC7F04}"/>
                </a:ext>
              </a:extLst>
            </p:cNvPr>
            <p:cNvCxnSpPr/>
            <p:nvPr/>
          </p:nvCxnSpPr>
          <p:spPr>
            <a:xfrm>
              <a:off x="1074582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197">
              <a:extLst>
                <a:ext uri="{FF2B5EF4-FFF2-40B4-BE49-F238E27FC236}">
                  <a16:creationId xmlns:a16="http://schemas.microsoft.com/office/drawing/2014/main" id="{32A14F1D-3161-4A42-AB1A-80B4D0CD7D61}"/>
                </a:ext>
              </a:extLst>
            </p:cNvPr>
            <p:cNvCxnSpPr/>
            <p:nvPr/>
          </p:nvCxnSpPr>
          <p:spPr>
            <a:xfrm>
              <a:off x="1089469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198">
              <a:extLst>
                <a:ext uri="{FF2B5EF4-FFF2-40B4-BE49-F238E27FC236}">
                  <a16:creationId xmlns:a16="http://schemas.microsoft.com/office/drawing/2014/main" id="{6648D577-CE5D-41AA-8364-FC4CD5156B8C}"/>
                </a:ext>
              </a:extLst>
            </p:cNvPr>
            <p:cNvCxnSpPr/>
            <p:nvPr/>
          </p:nvCxnSpPr>
          <p:spPr>
            <a:xfrm>
              <a:off x="1104356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199">
              <a:extLst>
                <a:ext uri="{FF2B5EF4-FFF2-40B4-BE49-F238E27FC236}">
                  <a16:creationId xmlns:a16="http://schemas.microsoft.com/office/drawing/2014/main" id="{F94A2146-3DBF-4202-A31E-D0CD81296574}"/>
                </a:ext>
              </a:extLst>
            </p:cNvPr>
            <p:cNvCxnSpPr/>
            <p:nvPr/>
          </p:nvCxnSpPr>
          <p:spPr>
            <a:xfrm>
              <a:off x="1119242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200">
              <a:extLst>
                <a:ext uri="{FF2B5EF4-FFF2-40B4-BE49-F238E27FC236}">
                  <a16:creationId xmlns:a16="http://schemas.microsoft.com/office/drawing/2014/main" id="{EF82EEDB-0691-49E2-9994-B4ECD79D7DA9}"/>
                </a:ext>
              </a:extLst>
            </p:cNvPr>
            <p:cNvCxnSpPr/>
            <p:nvPr/>
          </p:nvCxnSpPr>
          <p:spPr>
            <a:xfrm>
              <a:off x="1134129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201">
              <a:extLst>
                <a:ext uri="{FF2B5EF4-FFF2-40B4-BE49-F238E27FC236}">
                  <a16:creationId xmlns:a16="http://schemas.microsoft.com/office/drawing/2014/main" id="{F7EF3925-E72C-411A-AD5B-453D807BC3B8}"/>
                </a:ext>
              </a:extLst>
            </p:cNvPr>
            <p:cNvCxnSpPr/>
            <p:nvPr/>
          </p:nvCxnSpPr>
          <p:spPr>
            <a:xfrm>
              <a:off x="1149016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202">
              <a:extLst>
                <a:ext uri="{FF2B5EF4-FFF2-40B4-BE49-F238E27FC236}">
                  <a16:creationId xmlns:a16="http://schemas.microsoft.com/office/drawing/2014/main" id="{F6EC2ACD-98C3-44A9-8D15-DA6720832FBA}"/>
                </a:ext>
              </a:extLst>
            </p:cNvPr>
            <p:cNvCxnSpPr/>
            <p:nvPr/>
          </p:nvCxnSpPr>
          <p:spPr>
            <a:xfrm>
              <a:off x="1163903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203">
              <a:extLst>
                <a:ext uri="{FF2B5EF4-FFF2-40B4-BE49-F238E27FC236}">
                  <a16:creationId xmlns:a16="http://schemas.microsoft.com/office/drawing/2014/main" id="{60468D00-C109-46D1-AD9A-4BBDAF84A5AD}"/>
                </a:ext>
              </a:extLst>
            </p:cNvPr>
            <p:cNvCxnSpPr/>
            <p:nvPr/>
          </p:nvCxnSpPr>
          <p:spPr>
            <a:xfrm>
              <a:off x="1178789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204">
              <a:extLst>
                <a:ext uri="{FF2B5EF4-FFF2-40B4-BE49-F238E27FC236}">
                  <a16:creationId xmlns:a16="http://schemas.microsoft.com/office/drawing/2014/main" id="{BDEBDE3A-6CBA-47B5-9D42-BD645746D13C}"/>
                </a:ext>
              </a:extLst>
            </p:cNvPr>
            <p:cNvCxnSpPr/>
            <p:nvPr/>
          </p:nvCxnSpPr>
          <p:spPr>
            <a:xfrm>
              <a:off x="1193676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205">
              <a:extLst>
                <a:ext uri="{FF2B5EF4-FFF2-40B4-BE49-F238E27FC236}">
                  <a16:creationId xmlns:a16="http://schemas.microsoft.com/office/drawing/2014/main" id="{1480333F-CC67-49A1-AFEE-E8658B53CBFF}"/>
                </a:ext>
              </a:extLst>
            </p:cNvPr>
            <p:cNvCxnSpPr/>
            <p:nvPr/>
          </p:nvCxnSpPr>
          <p:spPr>
            <a:xfrm>
              <a:off x="1208563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206">
              <a:extLst>
                <a:ext uri="{FF2B5EF4-FFF2-40B4-BE49-F238E27FC236}">
                  <a16:creationId xmlns:a16="http://schemas.microsoft.com/office/drawing/2014/main" id="{B173EB83-0D3D-48B2-8864-99ECBF03E4FE}"/>
                </a:ext>
              </a:extLst>
            </p:cNvPr>
            <p:cNvCxnSpPr/>
            <p:nvPr/>
          </p:nvCxnSpPr>
          <p:spPr>
            <a:xfrm>
              <a:off x="1223449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207">
              <a:extLst>
                <a:ext uri="{FF2B5EF4-FFF2-40B4-BE49-F238E27FC236}">
                  <a16:creationId xmlns:a16="http://schemas.microsoft.com/office/drawing/2014/main" id="{2897F08C-DB4F-4512-BD21-3D67D42D23B3}"/>
                </a:ext>
              </a:extLst>
            </p:cNvPr>
            <p:cNvCxnSpPr/>
            <p:nvPr/>
          </p:nvCxnSpPr>
          <p:spPr>
            <a:xfrm>
              <a:off x="1238336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208">
              <a:extLst>
                <a:ext uri="{FF2B5EF4-FFF2-40B4-BE49-F238E27FC236}">
                  <a16:creationId xmlns:a16="http://schemas.microsoft.com/office/drawing/2014/main" id="{48E7A713-01E6-400E-84CF-BA3840783D51}"/>
                </a:ext>
              </a:extLst>
            </p:cNvPr>
            <p:cNvCxnSpPr/>
            <p:nvPr/>
          </p:nvCxnSpPr>
          <p:spPr>
            <a:xfrm>
              <a:off x="1253223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209">
              <a:extLst>
                <a:ext uri="{FF2B5EF4-FFF2-40B4-BE49-F238E27FC236}">
                  <a16:creationId xmlns:a16="http://schemas.microsoft.com/office/drawing/2014/main" id="{35EDC1DA-7B31-4940-B45B-A779C8DBA9C0}"/>
                </a:ext>
              </a:extLst>
            </p:cNvPr>
            <p:cNvCxnSpPr/>
            <p:nvPr/>
          </p:nvCxnSpPr>
          <p:spPr>
            <a:xfrm>
              <a:off x="1268109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210">
              <a:extLst>
                <a:ext uri="{FF2B5EF4-FFF2-40B4-BE49-F238E27FC236}">
                  <a16:creationId xmlns:a16="http://schemas.microsoft.com/office/drawing/2014/main" id="{A85FF0D0-59D1-47F1-A46C-10C41C899D93}"/>
                </a:ext>
              </a:extLst>
            </p:cNvPr>
            <p:cNvCxnSpPr/>
            <p:nvPr/>
          </p:nvCxnSpPr>
          <p:spPr>
            <a:xfrm>
              <a:off x="1282996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211">
              <a:extLst>
                <a:ext uri="{FF2B5EF4-FFF2-40B4-BE49-F238E27FC236}">
                  <a16:creationId xmlns:a16="http://schemas.microsoft.com/office/drawing/2014/main" id="{5FC23F2C-F87C-4FAE-B9D3-F712B1835B30}"/>
                </a:ext>
              </a:extLst>
            </p:cNvPr>
            <p:cNvCxnSpPr/>
            <p:nvPr/>
          </p:nvCxnSpPr>
          <p:spPr>
            <a:xfrm>
              <a:off x="1297883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212">
              <a:extLst>
                <a:ext uri="{FF2B5EF4-FFF2-40B4-BE49-F238E27FC236}">
                  <a16:creationId xmlns:a16="http://schemas.microsoft.com/office/drawing/2014/main" id="{E9E47FE5-5302-41CB-99EF-67664AE00050}"/>
                </a:ext>
              </a:extLst>
            </p:cNvPr>
            <p:cNvCxnSpPr/>
            <p:nvPr/>
          </p:nvCxnSpPr>
          <p:spPr>
            <a:xfrm>
              <a:off x="1312770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213">
              <a:extLst>
                <a:ext uri="{FF2B5EF4-FFF2-40B4-BE49-F238E27FC236}">
                  <a16:creationId xmlns:a16="http://schemas.microsoft.com/office/drawing/2014/main" id="{813DD9C8-2BC2-406A-8B82-298898CFBFFB}"/>
                </a:ext>
              </a:extLst>
            </p:cNvPr>
            <p:cNvCxnSpPr/>
            <p:nvPr/>
          </p:nvCxnSpPr>
          <p:spPr>
            <a:xfrm>
              <a:off x="1327656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214">
              <a:extLst>
                <a:ext uri="{FF2B5EF4-FFF2-40B4-BE49-F238E27FC236}">
                  <a16:creationId xmlns:a16="http://schemas.microsoft.com/office/drawing/2014/main" id="{E595147E-266C-469B-AE61-776ECAC9FD7F}"/>
                </a:ext>
              </a:extLst>
            </p:cNvPr>
            <p:cNvCxnSpPr/>
            <p:nvPr/>
          </p:nvCxnSpPr>
          <p:spPr>
            <a:xfrm>
              <a:off x="1342543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215">
              <a:extLst>
                <a:ext uri="{FF2B5EF4-FFF2-40B4-BE49-F238E27FC236}">
                  <a16:creationId xmlns:a16="http://schemas.microsoft.com/office/drawing/2014/main" id="{8C20B7B1-378F-4934-B5C1-2DA304BF9A3A}"/>
                </a:ext>
              </a:extLst>
            </p:cNvPr>
            <p:cNvCxnSpPr/>
            <p:nvPr/>
          </p:nvCxnSpPr>
          <p:spPr>
            <a:xfrm>
              <a:off x="1357430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216">
              <a:extLst>
                <a:ext uri="{FF2B5EF4-FFF2-40B4-BE49-F238E27FC236}">
                  <a16:creationId xmlns:a16="http://schemas.microsoft.com/office/drawing/2014/main" id="{8B06A009-EA8D-4FC5-8124-A8907EA2D4D8}"/>
                </a:ext>
              </a:extLst>
            </p:cNvPr>
            <p:cNvCxnSpPr/>
            <p:nvPr/>
          </p:nvCxnSpPr>
          <p:spPr>
            <a:xfrm>
              <a:off x="1372316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217">
              <a:extLst>
                <a:ext uri="{FF2B5EF4-FFF2-40B4-BE49-F238E27FC236}">
                  <a16:creationId xmlns:a16="http://schemas.microsoft.com/office/drawing/2014/main" id="{8F25767F-B6DA-4150-A2DE-3BD744A628C6}"/>
                </a:ext>
              </a:extLst>
            </p:cNvPr>
            <p:cNvCxnSpPr/>
            <p:nvPr/>
          </p:nvCxnSpPr>
          <p:spPr>
            <a:xfrm>
              <a:off x="1387203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218">
              <a:extLst>
                <a:ext uri="{FF2B5EF4-FFF2-40B4-BE49-F238E27FC236}">
                  <a16:creationId xmlns:a16="http://schemas.microsoft.com/office/drawing/2014/main" id="{AD6F1EEA-B068-4FD6-92F5-892C20FBCF28}"/>
                </a:ext>
              </a:extLst>
            </p:cNvPr>
            <p:cNvCxnSpPr/>
            <p:nvPr/>
          </p:nvCxnSpPr>
          <p:spPr>
            <a:xfrm>
              <a:off x="1402090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219">
              <a:extLst>
                <a:ext uri="{FF2B5EF4-FFF2-40B4-BE49-F238E27FC236}">
                  <a16:creationId xmlns:a16="http://schemas.microsoft.com/office/drawing/2014/main" id="{34F3BE31-C464-41BA-9383-E6DBB214EBCB}"/>
                </a:ext>
              </a:extLst>
            </p:cNvPr>
            <p:cNvCxnSpPr/>
            <p:nvPr/>
          </p:nvCxnSpPr>
          <p:spPr>
            <a:xfrm>
              <a:off x="1416976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220">
              <a:extLst>
                <a:ext uri="{FF2B5EF4-FFF2-40B4-BE49-F238E27FC236}">
                  <a16:creationId xmlns:a16="http://schemas.microsoft.com/office/drawing/2014/main" id="{C95FA984-0702-4330-9CDC-A7D361DF4335}"/>
                </a:ext>
              </a:extLst>
            </p:cNvPr>
            <p:cNvCxnSpPr/>
            <p:nvPr/>
          </p:nvCxnSpPr>
          <p:spPr>
            <a:xfrm>
              <a:off x="1431863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221">
              <a:extLst>
                <a:ext uri="{FF2B5EF4-FFF2-40B4-BE49-F238E27FC236}">
                  <a16:creationId xmlns:a16="http://schemas.microsoft.com/office/drawing/2014/main" id="{D35464C2-3BB7-4CCE-9467-D60FA0734818}"/>
                </a:ext>
              </a:extLst>
            </p:cNvPr>
            <p:cNvCxnSpPr/>
            <p:nvPr/>
          </p:nvCxnSpPr>
          <p:spPr>
            <a:xfrm>
              <a:off x="1446750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222">
              <a:extLst>
                <a:ext uri="{FF2B5EF4-FFF2-40B4-BE49-F238E27FC236}">
                  <a16:creationId xmlns:a16="http://schemas.microsoft.com/office/drawing/2014/main" id="{50F86AAC-5BE5-44B3-BE1B-A7050722BEDA}"/>
                </a:ext>
              </a:extLst>
            </p:cNvPr>
            <p:cNvCxnSpPr/>
            <p:nvPr/>
          </p:nvCxnSpPr>
          <p:spPr>
            <a:xfrm>
              <a:off x="1461637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223">
              <a:extLst>
                <a:ext uri="{FF2B5EF4-FFF2-40B4-BE49-F238E27FC236}">
                  <a16:creationId xmlns:a16="http://schemas.microsoft.com/office/drawing/2014/main" id="{EBB7FE14-7D22-400E-B5E2-547191DB262F}"/>
                </a:ext>
              </a:extLst>
            </p:cNvPr>
            <p:cNvCxnSpPr/>
            <p:nvPr/>
          </p:nvCxnSpPr>
          <p:spPr>
            <a:xfrm>
              <a:off x="1476523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224">
              <a:extLst>
                <a:ext uri="{FF2B5EF4-FFF2-40B4-BE49-F238E27FC236}">
                  <a16:creationId xmlns:a16="http://schemas.microsoft.com/office/drawing/2014/main" id="{44BCCEC2-C44F-4DDF-B75E-093D9CBAF0AC}"/>
                </a:ext>
              </a:extLst>
            </p:cNvPr>
            <p:cNvCxnSpPr/>
            <p:nvPr/>
          </p:nvCxnSpPr>
          <p:spPr>
            <a:xfrm>
              <a:off x="1491410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225">
              <a:extLst>
                <a:ext uri="{FF2B5EF4-FFF2-40B4-BE49-F238E27FC236}">
                  <a16:creationId xmlns:a16="http://schemas.microsoft.com/office/drawing/2014/main" id="{D7287DF3-EC6C-46BF-9C1A-E01B2844C324}"/>
                </a:ext>
              </a:extLst>
            </p:cNvPr>
            <p:cNvCxnSpPr/>
            <p:nvPr/>
          </p:nvCxnSpPr>
          <p:spPr>
            <a:xfrm>
              <a:off x="1506297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226">
              <a:extLst>
                <a:ext uri="{FF2B5EF4-FFF2-40B4-BE49-F238E27FC236}">
                  <a16:creationId xmlns:a16="http://schemas.microsoft.com/office/drawing/2014/main" id="{C49C5553-6DAD-415E-96DA-C32D37073D99}"/>
                </a:ext>
              </a:extLst>
            </p:cNvPr>
            <p:cNvCxnSpPr/>
            <p:nvPr/>
          </p:nvCxnSpPr>
          <p:spPr>
            <a:xfrm>
              <a:off x="1521183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227">
              <a:extLst>
                <a:ext uri="{FF2B5EF4-FFF2-40B4-BE49-F238E27FC236}">
                  <a16:creationId xmlns:a16="http://schemas.microsoft.com/office/drawing/2014/main" id="{8D30A275-BDA2-419A-9B17-D66206A205C2}"/>
                </a:ext>
              </a:extLst>
            </p:cNvPr>
            <p:cNvCxnSpPr/>
            <p:nvPr/>
          </p:nvCxnSpPr>
          <p:spPr>
            <a:xfrm>
              <a:off x="1536070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228">
              <a:extLst>
                <a:ext uri="{FF2B5EF4-FFF2-40B4-BE49-F238E27FC236}">
                  <a16:creationId xmlns:a16="http://schemas.microsoft.com/office/drawing/2014/main" id="{EF877CEE-895E-4CC5-AEAE-EE6A0270C2AD}"/>
                </a:ext>
              </a:extLst>
            </p:cNvPr>
            <p:cNvCxnSpPr/>
            <p:nvPr/>
          </p:nvCxnSpPr>
          <p:spPr>
            <a:xfrm>
              <a:off x="1550957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229">
              <a:extLst>
                <a:ext uri="{FF2B5EF4-FFF2-40B4-BE49-F238E27FC236}">
                  <a16:creationId xmlns:a16="http://schemas.microsoft.com/office/drawing/2014/main" id="{042C88D4-8CB9-457F-8947-9B8445CB0A7D}"/>
                </a:ext>
              </a:extLst>
            </p:cNvPr>
            <p:cNvCxnSpPr/>
            <p:nvPr/>
          </p:nvCxnSpPr>
          <p:spPr>
            <a:xfrm>
              <a:off x="1565843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230">
              <a:extLst>
                <a:ext uri="{FF2B5EF4-FFF2-40B4-BE49-F238E27FC236}">
                  <a16:creationId xmlns:a16="http://schemas.microsoft.com/office/drawing/2014/main" id="{D9D801EC-DF67-439D-953B-CE46B835146D}"/>
                </a:ext>
              </a:extLst>
            </p:cNvPr>
            <p:cNvCxnSpPr/>
            <p:nvPr/>
          </p:nvCxnSpPr>
          <p:spPr>
            <a:xfrm>
              <a:off x="1580730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231">
              <a:extLst>
                <a:ext uri="{FF2B5EF4-FFF2-40B4-BE49-F238E27FC236}">
                  <a16:creationId xmlns:a16="http://schemas.microsoft.com/office/drawing/2014/main" id="{79EF0A3F-E352-44C3-974B-1FE68BC59561}"/>
                </a:ext>
              </a:extLst>
            </p:cNvPr>
            <p:cNvCxnSpPr/>
            <p:nvPr/>
          </p:nvCxnSpPr>
          <p:spPr>
            <a:xfrm>
              <a:off x="1595617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232">
              <a:extLst>
                <a:ext uri="{FF2B5EF4-FFF2-40B4-BE49-F238E27FC236}">
                  <a16:creationId xmlns:a16="http://schemas.microsoft.com/office/drawing/2014/main" id="{A1786360-62FF-4C53-9EB0-AB85BA1CF90E}"/>
                </a:ext>
              </a:extLst>
            </p:cNvPr>
            <p:cNvCxnSpPr/>
            <p:nvPr/>
          </p:nvCxnSpPr>
          <p:spPr>
            <a:xfrm>
              <a:off x="1610504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233">
              <a:extLst>
                <a:ext uri="{FF2B5EF4-FFF2-40B4-BE49-F238E27FC236}">
                  <a16:creationId xmlns:a16="http://schemas.microsoft.com/office/drawing/2014/main" id="{1FE8EC01-BA30-47F5-B405-D5914B1129F8}"/>
                </a:ext>
              </a:extLst>
            </p:cNvPr>
            <p:cNvCxnSpPr/>
            <p:nvPr/>
          </p:nvCxnSpPr>
          <p:spPr>
            <a:xfrm>
              <a:off x="1625390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234">
              <a:extLst>
                <a:ext uri="{FF2B5EF4-FFF2-40B4-BE49-F238E27FC236}">
                  <a16:creationId xmlns:a16="http://schemas.microsoft.com/office/drawing/2014/main" id="{335F57DB-4E2A-4F82-9D15-D43C1970314C}"/>
                </a:ext>
              </a:extLst>
            </p:cNvPr>
            <p:cNvCxnSpPr/>
            <p:nvPr/>
          </p:nvCxnSpPr>
          <p:spPr>
            <a:xfrm>
              <a:off x="1640277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235">
              <a:extLst>
                <a:ext uri="{FF2B5EF4-FFF2-40B4-BE49-F238E27FC236}">
                  <a16:creationId xmlns:a16="http://schemas.microsoft.com/office/drawing/2014/main" id="{1EB29892-5E00-44D9-973E-A021575BD809}"/>
                </a:ext>
              </a:extLst>
            </p:cNvPr>
            <p:cNvCxnSpPr/>
            <p:nvPr/>
          </p:nvCxnSpPr>
          <p:spPr>
            <a:xfrm>
              <a:off x="1655164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236">
              <a:extLst>
                <a:ext uri="{FF2B5EF4-FFF2-40B4-BE49-F238E27FC236}">
                  <a16:creationId xmlns:a16="http://schemas.microsoft.com/office/drawing/2014/main" id="{60FDFE0A-F92D-4A75-8C63-84DA876448EC}"/>
                </a:ext>
              </a:extLst>
            </p:cNvPr>
            <p:cNvCxnSpPr/>
            <p:nvPr/>
          </p:nvCxnSpPr>
          <p:spPr>
            <a:xfrm>
              <a:off x="1670050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237">
              <a:extLst>
                <a:ext uri="{FF2B5EF4-FFF2-40B4-BE49-F238E27FC236}">
                  <a16:creationId xmlns:a16="http://schemas.microsoft.com/office/drawing/2014/main" id="{C02E82F0-7A2E-4D4E-8B6E-72EE706328F9}"/>
                </a:ext>
              </a:extLst>
            </p:cNvPr>
            <p:cNvCxnSpPr/>
            <p:nvPr/>
          </p:nvCxnSpPr>
          <p:spPr>
            <a:xfrm>
              <a:off x="1684937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238">
              <a:extLst>
                <a:ext uri="{FF2B5EF4-FFF2-40B4-BE49-F238E27FC236}">
                  <a16:creationId xmlns:a16="http://schemas.microsoft.com/office/drawing/2014/main" id="{7F5DCDC1-886F-45D1-AA4A-993AA19A72BB}"/>
                </a:ext>
              </a:extLst>
            </p:cNvPr>
            <p:cNvCxnSpPr/>
            <p:nvPr/>
          </p:nvCxnSpPr>
          <p:spPr>
            <a:xfrm>
              <a:off x="1699824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239">
              <a:extLst>
                <a:ext uri="{FF2B5EF4-FFF2-40B4-BE49-F238E27FC236}">
                  <a16:creationId xmlns:a16="http://schemas.microsoft.com/office/drawing/2014/main" id="{8246E076-0253-4178-AEC2-F5D7594C8A87}"/>
                </a:ext>
              </a:extLst>
            </p:cNvPr>
            <p:cNvCxnSpPr/>
            <p:nvPr/>
          </p:nvCxnSpPr>
          <p:spPr>
            <a:xfrm>
              <a:off x="1714710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240">
              <a:extLst>
                <a:ext uri="{FF2B5EF4-FFF2-40B4-BE49-F238E27FC236}">
                  <a16:creationId xmlns:a16="http://schemas.microsoft.com/office/drawing/2014/main" id="{99A293E7-7B5B-47D8-92F2-95C1379FFBEB}"/>
                </a:ext>
              </a:extLst>
            </p:cNvPr>
            <p:cNvCxnSpPr/>
            <p:nvPr/>
          </p:nvCxnSpPr>
          <p:spPr>
            <a:xfrm>
              <a:off x="1729597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241">
              <a:extLst>
                <a:ext uri="{FF2B5EF4-FFF2-40B4-BE49-F238E27FC236}">
                  <a16:creationId xmlns:a16="http://schemas.microsoft.com/office/drawing/2014/main" id="{15DB73A8-4861-4C6E-9261-ECC97E8DFC7A}"/>
                </a:ext>
              </a:extLst>
            </p:cNvPr>
            <p:cNvCxnSpPr/>
            <p:nvPr/>
          </p:nvCxnSpPr>
          <p:spPr>
            <a:xfrm>
              <a:off x="1744484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242">
              <a:extLst>
                <a:ext uri="{FF2B5EF4-FFF2-40B4-BE49-F238E27FC236}">
                  <a16:creationId xmlns:a16="http://schemas.microsoft.com/office/drawing/2014/main" id="{7B9E8DB1-DA8E-47B1-A6EE-5CAA3C8DE1F8}"/>
                </a:ext>
              </a:extLst>
            </p:cNvPr>
            <p:cNvCxnSpPr/>
            <p:nvPr/>
          </p:nvCxnSpPr>
          <p:spPr>
            <a:xfrm>
              <a:off x="1759371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243">
              <a:extLst>
                <a:ext uri="{FF2B5EF4-FFF2-40B4-BE49-F238E27FC236}">
                  <a16:creationId xmlns:a16="http://schemas.microsoft.com/office/drawing/2014/main" id="{93F82203-93AF-46F0-8223-F163BA6F4094}"/>
                </a:ext>
              </a:extLst>
            </p:cNvPr>
            <p:cNvCxnSpPr/>
            <p:nvPr/>
          </p:nvCxnSpPr>
          <p:spPr>
            <a:xfrm>
              <a:off x="1774257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244">
              <a:extLst>
                <a:ext uri="{FF2B5EF4-FFF2-40B4-BE49-F238E27FC236}">
                  <a16:creationId xmlns:a16="http://schemas.microsoft.com/office/drawing/2014/main" id="{3EEFE261-38D6-472E-AF39-E7E65C55D9DD}"/>
                </a:ext>
              </a:extLst>
            </p:cNvPr>
            <p:cNvCxnSpPr/>
            <p:nvPr/>
          </p:nvCxnSpPr>
          <p:spPr>
            <a:xfrm>
              <a:off x="1789144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245">
              <a:extLst>
                <a:ext uri="{FF2B5EF4-FFF2-40B4-BE49-F238E27FC236}">
                  <a16:creationId xmlns:a16="http://schemas.microsoft.com/office/drawing/2014/main" id="{2610F0B8-2EC2-4536-BB39-A3414CD79577}"/>
                </a:ext>
              </a:extLst>
            </p:cNvPr>
            <p:cNvCxnSpPr/>
            <p:nvPr/>
          </p:nvCxnSpPr>
          <p:spPr>
            <a:xfrm>
              <a:off x="1804031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246">
              <a:extLst>
                <a:ext uri="{FF2B5EF4-FFF2-40B4-BE49-F238E27FC236}">
                  <a16:creationId xmlns:a16="http://schemas.microsoft.com/office/drawing/2014/main" id="{C2A7CCEE-A650-427C-9531-D707C12470CE}"/>
                </a:ext>
              </a:extLst>
            </p:cNvPr>
            <p:cNvCxnSpPr/>
            <p:nvPr/>
          </p:nvCxnSpPr>
          <p:spPr>
            <a:xfrm>
              <a:off x="1818917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247">
              <a:extLst>
                <a:ext uri="{FF2B5EF4-FFF2-40B4-BE49-F238E27FC236}">
                  <a16:creationId xmlns:a16="http://schemas.microsoft.com/office/drawing/2014/main" id="{1791B241-4578-4BCB-B83E-0A6866A57C9F}"/>
                </a:ext>
              </a:extLst>
            </p:cNvPr>
            <p:cNvCxnSpPr/>
            <p:nvPr/>
          </p:nvCxnSpPr>
          <p:spPr>
            <a:xfrm>
              <a:off x="1833804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248">
              <a:extLst>
                <a:ext uri="{FF2B5EF4-FFF2-40B4-BE49-F238E27FC236}">
                  <a16:creationId xmlns:a16="http://schemas.microsoft.com/office/drawing/2014/main" id="{C771D4A3-C4C8-4281-B7AA-9E01775B812E}"/>
                </a:ext>
              </a:extLst>
            </p:cNvPr>
            <p:cNvCxnSpPr/>
            <p:nvPr/>
          </p:nvCxnSpPr>
          <p:spPr>
            <a:xfrm>
              <a:off x="1848691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249">
              <a:extLst>
                <a:ext uri="{FF2B5EF4-FFF2-40B4-BE49-F238E27FC236}">
                  <a16:creationId xmlns:a16="http://schemas.microsoft.com/office/drawing/2014/main" id="{04985824-0A54-4D44-B12A-EBBADDC14CA8}"/>
                </a:ext>
              </a:extLst>
            </p:cNvPr>
            <p:cNvCxnSpPr/>
            <p:nvPr/>
          </p:nvCxnSpPr>
          <p:spPr>
            <a:xfrm>
              <a:off x="1863577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250">
              <a:extLst>
                <a:ext uri="{FF2B5EF4-FFF2-40B4-BE49-F238E27FC236}">
                  <a16:creationId xmlns:a16="http://schemas.microsoft.com/office/drawing/2014/main" id="{9245F298-5890-44E7-9481-B0A371102618}"/>
                </a:ext>
              </a:extLst>
            </p:cNvPr>
            <p:cNvCxnSpPr/>
            <p:nvPr/>
          </p:nvCxnSpPr>
          <p:spPr>
            <a:xfrm>
              <a:off x="1878464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251">
              <a:extLst>
                <a:ext uri="{FF2B5EF4-FFF2-40B4-BE49-F238E27FC236}">
                  <a16:creationId xmlns:a16="http://schemas.microsoft.com/office/drawing/2014/main" id="{75EE7F9F-54EB-4153-926F-E307612A4C64}"/>
                </a:ext>
              </a:extLst>
            </p:cNvPr>
            <p:cNvCxnSpPr/>
            <p:nvPr/>
          </p:nvCxnSpPr>
          <p:spPr>
            <a:xfrm>
              <a:off x="1893346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Tree>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p:nvSpPr>
        <p:spPr>
          <a:xfrm>
            <a:off x="0" y="3832235"/>
            <a:ext cx="12192000" cy="30257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816351"/>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pic>
        <p:nvPicPr>
          <p:cNvPr id="146" name="Elemento grafico 145">
            <a:extLst>
              <a:ext uri="{FF2B5EF4-FFF2-40B4-BE49-F238E27FC236}">
                <a16:creationId xmlns:a16="http://schemas.microsoft.com/office/drawing/2014/main" id="{2BD76D94-92BF-41E6-88CA-870C65A2BA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854" y="1625964"/>
            <a:ext cx="2539317" cy="1944000"/>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1_Diapositiva titolo">
    <p:spTree>
      <p:nvGrpSpPr>
        <p:cNvPr id="1" name=""/>
        <p:cNvGrpSpPr/>
        <p:nvPr/>
      </p:nvGrpSpPr>
      <p:grpSpPr>
        <a:xfrm>
          <a:off x="0" y="0"/>
          <a:ext cx="0" cy="0"/>
          <a:chOff x="0" y="0"/>
          <a:chExt cx="0" cy="0"/>
        </a:xfrm>
      </p:grpSpPr>
      <p:sp>
        <p:nvSpPr>
          <p:cNvPr id="168" name="Rettangolo 167"/>
          <p:cNvSpPr/>
          <p:nvPr/>
        </p:nvSpPr>
        <p:spPr>
          <a:xfrm>
            <a:off x="0" y="3832235"/>
            <a:ext cx="12192000" cy="3025775"/>
          </a:xfrm>
          <a:prstGeom prst="rect">
            <a:avLst/>
          </a:prstGeom>
          <a:solidFill>
            <a:srgbClr val="6286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816351"/>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pic>
        <p:nvPicPr>
          <p:cNvPr id="146" name="Elemento grafico 145">
            <a:extLst>
              <a:ext uri="{FF2B5EF4-FFF2-40B4-BE49-F238E27FC236}">
                <a16:creationId xmlns:a16="http://schemas.microsoft.com/office/drawing/2014/main" id="{2BD76D94-92BF-41E6-88CA-870C65A2BA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854" y="1625964"/>
            <a:ext cx="2539317" cy="1944000"/>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p="http://schemas.openxmlformats.org/presentationml/2006/main" xmlns:a="http://schemas.openxmlformats.org/drawingml/2006/main" xmlns:r="http://schemas.openxmlformats.org/officeDocument/2006/relationships" preserve="1" type="title">
  <p:cSld name="Diapositiva titolo (sfondo scuro)">
    <p:bg>
      <p:bgPr>
        <a:blipFill>
          <a:blip r:embed="rId2"/>
          <a:tile algn="tl" flip="none" sx="100000" sy="100000" tx="0" ty="0"/>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rrowheads="1" noChangeAspect="1"/>
          </p:cNvPicPr>
          <p:nvPr userDrawn="1"/>
        </p:nvPicPr>
        <p:blipFill rotWithShape="1">
          <a:blip r:embed="rId3">
            <a:extLst>
              <a:ext uri="{28A0092B-C50C-407E-A947-70E740481C1C}">
                <a14:useLocalDpi xmlns:a14="http://schemas.microsoft.com/office/drawing/2010/main" val="0"/>
              </a:ext>
            </a:extLst>
          </a:blip>
          <a:srcRect b="-37" r="16"/>
          <a:stretch/>
        </p:blipFill>
        <p:spPr bwMode="auto">
          <a:xfrm>
            <a:off x="1" y="-1"/>
            <a:ext cx="1219200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pic>
      <p:sp>
        <p:nvSpPr>
          <p:cNvPr id="168" name="Rettangolo 167"/>
          <p:cNvSpPr/>
          <p:nvPr/>
        </p:nvSpPr>
        <p:spPr>
          <a:xfrm>
            <a:off x="0" y="3339001"/>
            <a:ext cx="12192000" cy="351901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lang="it-IT" sz="1800"/>
          </a:p>
        </p:txBody>
      </p:sp>
      <p:grpSp>
        <p:nvGrpSpPr>
          <p:cNvPr id="169" name="Gruppo 168"/>
          <p:cNvGrpSpPr/>
          <p:nvPr/>
        </p:nvGrpSpPr>
        <p:grpSpPr>
          <a:xfrm>
            <a:off x="64017" y="3339000"/>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hasCustomPrompt="1" type="ctrTitle"/>
          </p:nvPr>
        </p:nvSpPr>
        <p:spPr>
          <a:xfrm>
            <a:off x="855379" y="4149726"/>
            <a:ext cx="10363200" cy="1714852"/>
          </a:xfrm>
        </p:spPr>
        <p:txBody>
          <a:bodyPr>
            <a:normAutofit/>
          </a:bodyPr>
          <a:lstStyle>
            <a:lvl1pPr algn="ctr">
              <a:defRPr sz="3600">
                <a:latin charset="0" panose="020B0604020202020204" pitchFamily="34" typeface="Arial"/>
                <a:cs charset="0" panose="020B0604020202020204" pitchFamily="34" typeface="Arial"/>
              </a:defRPr>
            </a:lvl1pPr>
          </a:lstStyle>
          <a:p>
            <a:r>
              <a:rPr lang="it-IT"/>
              <a:t>FARE CLIC PER MODIFICARE LO STILE DEL TITOLO</a:t>
            </a:r>
          </a:p>
        </p:txBody>
      </p:sp>
      <p:sp>
        <p:nvSpPr>
          <p:cNvPr id="3" name="Sottotitolo 2"/>
          <p:cNvSpPr>
            <a:spLocks noGrp="1"/>
          </p:cNvSpPr>
          <p:nvPr>
            <p:ph idx="1" type="subTitle"/>
          </p:nvPr>
        </p:nvSpPr>
        <p:spPr>
          <a:xfrm>
            <a:off x="855379" y="6057909"/>
            <a:ext cx="10363200" cy="536575"/>
          </a:xfrm>
        </p:spPr>
        <p:txBody>
          <a:bodyPr/>
          <a:lstStyle>
            <a:lvl1pPr algn="ctr" indent="0" marL="0">
              <a:buNone/>
              <a:defRPr>
                <a:solidFill>
                  <a:schemeClr val="bg1"/>
                </a:solidFill>
              </a:defRPr>
            </a:lvl1pPr>
            <a:lvl2pPr algn="ctr" indent="0" marL="457178">
              <a:buNone/>
              <a:defRPr>
                <a:solidFill>
                  <a:schemeClr val="tx1">
                    <a:tint val="75000"/>
                  </a:schemeClr>
                </a:solidFill>
              </a:defRPr>
            </a:lvl2pPr>
            <a:lvl3pPr algn="ctr" indent="0" marL="914354">
              <a:buNone/>
              <a:defRPr>
                <a:solidFill>
                  <a:schemeClr val="tx1">
                    <a:tint val="75000"/>
                  </a:schemeClr>
                </a:solidFill>
              </a:defRPr>
            </a:lvl3pPr>
            <a:lvl4pPr algn="ctr" indent="0" marL="1371532">
              <a:buNone/>
              <a:defRPr>
                <a:solidFill>
                  <a:schemeClr val="tx1">
                    <a:tint val="75000"/>
                  </a:schemeClr>
                </a:solidFill>
              </a:defRPr>
            </a:lvl4pPr>
            <a:lvl5pPr algn="ctr" indent="0" marL="1828709">
              <a:buNone/>
              <a:defRPr>
                <a:solidFill>
                  <a:schemeClr val="tx1">
                    <a:tint val="75000"/>
                  </a:schemeClr>
                </a:solidFill>
              </a:defRPr>
            </a:lvl5pPr>
            <a:lvl6pPr algn="ctr" indent="0" marL="2285886">
              <a:buNone/>
              <a:defRPr>
                <a:solidFill>
                  <a:schemeClr val="tx1">
                    <a:tint val="75000"/>
                  </a:schemeClr>
                </a:solidFill>
              </a:defRPr>
            </a:lvl6pPr>
            <a:lvl7pPr algn="ctr" indent="0" marL="2743062">
              <a:buNone/>
              <a:defRPr>
                <a:solidFill>
                  <a:schemeClr val="tx1">
                    <a:tint val="75000"/>
                  </a:schemeClr>
                </a:solidFill>
              </a:defRPr>
            </a:lvl7pPr>
            <a:lvl8pPr algn="ctr" indent="0" marL="3200240">
              <a:buNone/>
              <a:defRPr>
                <a:solidFill>
                  <a:schemeClr val="tx1">
                    <a:tint val="75000"/>
                  </a:schemeClr>
                </a:solidFill>
              </a:defRPr>
            </a:lvl8pPr>
            <a:lvl9pPr algn="ctr" indent="0" marL="3657418">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Diapositiva titolo (sfondo scuro)">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1" y="0"/>
            <a:ext cx="12192001" cy="5454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Rettangolo 167"/>
          <p:cNvSpPr/>
          <p:nvPr/>
        </p:nvSpPr>
        <p:spPr>
          <a:xfrm>
            <a:off x="0" y="3339001"/>
            <a:ext cx="12192000" cy="3519010"/>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339000"/>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spTree>
    <p:extLst>
      <p:ext uri="{BB962C8B-B14F-4D97-AF65-F5344CB8AC3E}">
        <p14:creationId xmlns:p14="http://schemas.microsoft.com/office/powerpoint/2010/main" val="30283440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2_Diapositiva titolo (sfondo scuro)">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1" y="0"/>
            <a:ext cx="12192001" cy="5454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Rettangolo 167"/>
          <p:cNvSpPr/>
          <p:nvPr/>
        </p:nvSpPr>
        <p:spPr>
          <a:xfrm>
            <a:off x="0" y="3339001"/>
            <a:ext cx="12192000" cy="3519010"/>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339000"/>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1_Diapositiva titolo (sfondo scuro)">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1" y="0"/>
            <a:ext cx="12192001" cy="5454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Rettangolo 167"/>
          <p:cNvSpPr/>
          <p:nvPr/>
        </p:nvSpPr>
        <p:spPr>
          <a:xfrm>
            <a:off x="0" y="2268611"/>
            <a:ext cx="12192000" cy="458938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25272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Brandon Grotesque Medium" panose="020B0603020203060202"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userDrawn="1"/>
        </p:nvSpPr>
        <p:spPr>
          <a:xfrm>
            <a:off x="0" y="10"/>
            <a:ext cx="12192000" cy="219476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5" name="Immagine 4">
            <a:extLst>
              <a:ext uri="{FF2B5EF4-FFF2-40B4-BE49-F238E27FC236}">
                <a16:creationId xmlns:a16="http://schemas.microsoft.com/office/drawing/2014/main" id="{3DE91D00-2EFA-4575-B8B4-1E14BAFE9AF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325622" y="666989"/>
            <a:ext cx="1540769" cy="1132373"/>
          </a:xfrm>
          <a:prstGeom prst="rect">
            <a:avLst/>
          </a:prstGeom>
        </p:spPr>
      </p:pic>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p:nvSpPr>
        <p:spPr>
          <a:xfrm>
            <a:off x="0" y="10"/>
            <a:ext cx="12192000" cy="21947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5" name="Immagine 4">
            <a:extLst>
              <a:ext uri="{FF2B5EF4-FFF2-40B4-BE49-F238E27FC236}">
                <a16:creationId xmlns:a16="http://schemas.microsoft.com/office/drawing/2014/main" id="{3DE91D00-2EFA-4575-B8B4-1E14BAFE9AF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325622" y="666989"/>
            <a:ext cx="1540769" cy="1132373"/>
          </a:xfrm>
          <a:prstGeom prst="rect">
            <a:avLst/>
          </a:prstGeom>
        </p:spPr>
      </p:pic>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p:nvSpPr>
        <p:spPr>
          <a:xfrm>
            <a:off x="0" y="10"/>
            <a:ext cx="12192000" cy="21947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6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olo e contenuto (con numero)">
    <p:spTree>
      <p:nvGrpSpPr>
        <p:cNvPr id="1" name=""/>
        <p:cNvGrpSpPr/>
        <p:nvPr/>
      </p:nvGrpSpPr>
      <p:grpSpPr>
        <a:xfrm>
          <a:off x="0" y="0"/>
          <a:ext cx="0" cy="0"/>
          <a:chOff x="0" y="0"/>
          <a:chExt cx="0" cy="0"/>
        </a:xfrm>
      </p:grpSpPr>
      <p:sp>
        <p:nvSpPr>
          <p:cNvPr id="253" name="Rettangolo 252"/>
          <p:cNvSpPr/>
          <p:nvPr/>
        </p:nvSpPr>
        <p:spPr>
          <a:xfrm>
            <a:off x="0" y="1"/>
            <a:ext cx="12192000" cy="126990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noProof="0"/>
          </a:p>
        </p:txBody>
      </p:sp>
      <p:sp>
        <p:nvSpPr>
          <p:cNvPr id="2" name="Titolo 1"/>
          <p:cNvSpPr>
            <a:spLocks noGrp="1"/>
          </p:cNvSpPr>
          <p:nvPr>
            <p:ph type="title" hasCustomPrompt="1"/>
          </p:nvPr>
        </p:nvSpPr>
        <p:spPr>
          <a:xfrm>
            <a:off x="772777" y="139176"/>
            <a:ext cx="11036380" cy="505811"/>
          </a:xfrm>
        </p:spPr>
        <p:txBody>
          <a:bodyPr/>
          <a:lstStyle/>
          <a:p>
            <a:r>
              <a:rPr lang="it-IT"/>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126163"/>
            <a:ext cx="12192000" cy="73183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1089904"/>
            <a:ext cx="12048863" cy="180000"/>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5" name="Segnaposto testo 4">
            <a:extLst>
              <a:ext uri="{FF2B5EF4-FFF2-40B4-BE49-F238E27FC236}">
                <a16:creationId xmlns:a16="http://schemas.microsoft.com/office/drawing/2014/main" id="{1F61ACF0-39FB-4075-80CA-B53EA116F784}"/>
              </a:ext>
            </a:extLst>
          </p:cNvPr>
          <p:cNvSpPr>
            <a:spLocks noGrp="1"/>
          </p:cNvSpPr>
          <p:nvPr>
            <p:ph type="body" sz="quarter" idx="10" hasCustomPrompt="1"/>
          </p:nvPr>
        </p:nvSpPr>
        <p:spPr>
          <a:xfrm>
            <a:off x="367736" y="644988"/>
            <a:ext cx="11441425" cy="40268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noProof="0" err="1"/>
              <a:t>Sottotitolo</a:t>
            </a:r>
            <a:endParaRPr lang="en-GB" noProof="0"/>
          </a:p>
        </p:txBody>
      </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71384" y="6402091"/>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75288" y="6322804"/>
            <a:ext cx="4346286" cy="338554"/>
          </a:xfrm>
          <a:prstGeom prst="rect">
            <a:avLst/>
          </a:prstGeom>
          <a:noFill/>
        </p:spPr>
        <p:txBody>
          <a:bodyPr wrap="square" rtlCol="0">
            <a:spAutoFit/>
          </a:bodyPr>
          <a:lstStyle/>
          <a:p>
            <a:r>
              <a:rPr lang="it-IT" sz="1600" b="0">
                <a:solidFill>
                  <a:schemeClr val="bg1"/>
                </a:solidFill>
                <a:latin typeface="+mj-lt"/>
              </a:rPr>
              <a:t>NOME COGNOME</a:t>
            </a:r>
            <a:endParaRPr lang="it-IT" sz="1600" b="0">
              <a:solidFill>
                <a:schemeClr val="bg1"/>
              </a:solidFill>
            </a:endParaRPr>
          </a:p>
        </p:txBody>
      </p:sp>
      <p:sp>
        <p:nvSpPr>
          <p:cNvPr id="254" name="Segnaposto numero diapositiva 2">
            <a:extLst>
              <a:ext uri="{FF2B5EF4-FFF2-40B4-BE49-F238E27FC236}">
                <a16:creationId xmlns:a16="http://schemas.microsoft.com/office/drawing/2014/main" id="{374C5D19-755B-45E1-AED0-9D0A7ED9D410}"/>
              </a:ext>
            </a:extLst>
          </p:cNvPr>
          <p:cNvSpPr>
            <a:spLocks noGrp="1"/>
          </p:cNvSpPr>
          <p:nvPr>
            <p:ph type="sldNum" sz="quarter" idx="12"/>
          </p:nvPr>
        </p:nvSpPr>
        <p:spPr>
          <a:xfrm>
            <a:off x="304227" y="84880"/>
            <a:ext cx="707441" cy="505811"/>
          </a:xfrm>
        </p:spPr>
        <p:txBody>
          <a:bodyPr/>
          <a:lstStyle>
            <a:lvl1pPr algn="l">
              <a:defRPr lang="it-IT" sz="2200" b="1" kern="1200" smtClean="0">
                <a:solidFill>
                  <a:schemeClr val="bg2"/>
                </a:solidFill>
                <a:latin typeface="+mj-lt"/>
                <a:ea typeface="+mn-ea"/>
                <a:cs typeface="Arial"/>
              </a:defRPr>
            </a:lvl1pPr>
          </a:lstStyle>
          <a:p>
            <a:fld id="{062CC5B9-BD11-4090-982C-6B0ABD7F3D46}" type="slidenum">
              <a:rPr lang="it-IT" smtClean="0"/>
              <a:pPr/>
              <a:t>‹#›</a:t>
            </a:fld>
            <a:endParaRPr lang="it-IT"/>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olo e contenuto (con numero)">
    <p:spTree>
      <p:nvGrpSpPr>
        <p:cNvPr id="1" name=""/>
        <p:cNvGrpSpPr/>
        <p:nvPr/>
      </p:nvGrpSpPr>
      <p:grpSpPr>
        <a:xfrm>
          <a:off x="0" y="0"/>
          <a:ext cx="0" cy="0"/>
          <a:chOff x="0" y="0"/>
          <a:chExt cx="0" cy="0"/>
        </a:xfrm>
      </p:grpSpPr>
      <p:sp>
        <p:nvSpPr>
          <p:cNvPr id="253" name="Rettangolo 252"/>
          <p:cNvSpPr/>
          <p:nvPr/>
        </p:nvSpPr>
        <p:spPr>
          <a:xfrm>
            <a:off x="-7552" y="10035"/>
            <a:ext cx="12192000" cy="1269904"/>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noProof="0"/>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126163"/>
            <a:ext cx="12192000" cy="73183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1089904"/>
            <a:ext cx="12048863" cy="180000"/>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71384" y="6402091"/>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75288" y="6322804"/>
            <a:ext cx="4346286" cy="338554"/>
          </a:xfrm>
          <a:prstGeom prst="rect">
            <a:avLst/>
          </a:prstGeom>
          <a:noFill/>
        </p:spPr>
        <p:txBody>
          <a:bodyPr wrap="square" rtlCol="0">
            <a:spAutoFit/>
          </a:bodyPr>
          <a:lstStyle/>
          <a:p>
            <a:r>
              <a:rPr lang="it-IT" sz="1600" b="0">
                <a:solidFill>
                  <a:schemeClr val="bg1"/>
                </a:solidFill>
                <a:latin typeface="+mj-lt"/>
              </a:rPr>
              <a:t>NOME COGNOME</a:t>
            </a:r>
            <a:endParaRPr lang="it-IT" sz="1600" b="0">
              <a:solidFill>
                <a:schemeClr val="bg1"/>
              </a:solidFill>
            </a:endParaRPr>
          </a:p>
        </p:txBody>
      </p:sp>
      <p:sp>
        <p:nvSpPr>
          <p:cNvPr id="131" name="Titolo 1">
            <a:extLst>
              <a:ext uri="{FF2B5EF4-FFF2-40B4-BE49-F238E27FC236}">
                <a16:creationId xmlns:a16="http://schemas.microsoft.com/office/drawing/2014/main" id="{F516416B-68EF-463A-9AAB-D53CE65C522C}"/>
              </a:ext>
            </a:extLst>
          </p:cNvPr>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255" name="Segnaposto testo 4">
            <a:extLst>
              <a:ext uri="{FF2B5EF4-FFF2-40B4-BE49-F238E27FC236}">
                <a16:creationId xmlns:a16="http://schemas.microsoft.com/office/drawing/2014/main" id="{C3A67EC8-9891-4647-9F91-7C83DBB811BB}"/>
              </a:ext>
            </a:extLst>
          </p:cNvPr>
          <p:cNvSpPr>
            <a:spLocks noGrp="1"/>
          </p:cNvSpPr>
          <p:nvPr>
            <p:ph type="body" sz="quarter" idx="10" hasCustomPrompt="1"/>
          </p:nvPr>
        </p:nvSpPr>
        <p:spPr>
          <a:xfrm>
            <a:off x="367737" y="590124"/>
            <a:ext cx="10506414" cy="402687"/>
          </a:xfrm>
        </p:spPr>
        <p:txBody>
          <a:bodyPr>
            <a:noAutofit/>
          </a:bodyPr>
          <a:lstStyle>
            <a:lvl1pPr>
              <a:defRPr sz="2400" cap="all" baseline="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noProof="0" err="1"/>
              <a:t>Sottotitolo</a:t>
            </a:r>
            <a:endParaRPr lang="en-GB" noProof="0"/>
          </a:p>
        </p:txBody>
      </p:sp>
      <p:sp>
        <p:nvSpPr>
          <p:cNvPr id="257" name="Segnaposto numero diapositiva 3">
            <a:extLst>
              <a:ext uri="{FF2B5EF4-FFF2-40B4-BE49-F238E27FC236}">
                <a16:creationId xmlns:a16="http://schemas.microsoft.com/office/drawing/2014/main" id="{7414F66A-791B-4DDB-8A47-1C5C76E80832}"/>
              </a:ext>
            </a:extLst>
          </p:cNvPr>
          <p:cNvSpPr>
            <a:spLocks noGrp="1"/>
          </p:cNvSpPr>
          <p:nvPr>
            <p:ph type="sldNum" sz="quarter" idx="11"/>
          </p:nvPr>
        </p:nvSpPr>
        <p:spPr>
          <a:xfrm>
            <a:off x="10897900" y="102599"/>
            <a:ext cx="966595" cy="908500"/>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Diapositiva titolo (sfondo scuro)">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1" y="0"/>
            <a:ext cx="12192001" cy="5454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Rettangolo 167"/>
          <p:cNvSpPr/>
          <p:nvPr/>
        </p:nvSpPr>
        <p:spPr>
          <a:xfrm>
            <a:off x="0" y="2268611"/>
            <a:ext cx="12192000" cy="458938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25272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Brandon Grotesque Medium" panose="020B0603020203060202"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spTree>
    <p:extLst>
      <p:ext uri="{BB962C8B-B14F-4D97-AF65-F5344CB8AC3E}">
        <p14:creationId xmlns:p14="http://schemas.microsoft.com/office/powerpoint/2010/main" val="30145286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Ringraziamenti e conclusione">
    <p:bg>
      <p:bgRef idx="1001">
        <a:schemeClr val="bg2"/>
      </p:bgRef>
    </p:bg>
    <p:spTree>
      <p:nvGrpSpPr>
        <p:cNvPr id="1" name=""/>
        <p:cNvGrpSpPr/>
        <p:nvPr/>
      </p:nvGrpSpPr>
      <p:grpSpPr>
        <a:xfrm>
          <a:off x="0" y="0"/>
          <a:ext cx="0" cy="0"/>
          <a:chOff x="0" y="0"/>
          <a:chExt cx="0" cy="0"/>
        </a:xfrm>
      </p:grpSpPr>
      <p:sp>
        <p:nvSpPr>
          <p:cNvPr id="8" name="Segnaposto testo 7">
            <a:extLst>
              <a:ext uri="{FF2B5EF4-FFF2-40B4-BE49-F238E27FC236}">
                <a16:creationId xmlns:a16="http://schemas.microsoft.com/office/drawing/2014/main" id="{0177E66F-3533-4D5C-A45B-6F997023CF85}"/>
              </a:ext>
            </a:extLst>
          </p:cNvPr>
          <p:cNvSpPr>
            <a:spLocks noGrp="1"/>
          </p:cNvSpPr>
          <p:nvPr>
            <p:ph type="body" sz="quarter" idx="10"/>
          </p:nvPr>
        </p:nvSpPr>
        <p:spPr>
          <a:xfrm>
            <a:off x="7" y="1828800"/>
            <a:ext cx="12191999" cy="3124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grpSp>
        <p:nvGrpSpPr>
          <p:cNvPr id="9" name="Gruppo 8">
            <a:extLst>
              <a:ext uri="{FF2B5EF4-FFF2-40B4-BE49-F238E27FC236}">
                <a16:creationId xmlns:a16="http://schemas.microsoft.com/office/drawing/2014/main" id="{BD6829BE-49FB-420D-8C6D-110CAB860B3A}"/>
              </a:ext>
            </a:extLst>
          </p:cNvPr>
          <p:cNvGrpSpPr/>
          <p:nvPr/>
        </p:nvGrpSpPr>
        <p:grpSpPr>
          <a:xfrm>
            <a:off x="64017" y="-7373"/>
            <a:ext cx="12048863" cy="180000"/>
            <a:chOff x="1218340" y="275867"/>
            <a:chExt cx="17715122" cy="567843"/>
          </a:xfrm>
        </p:grpSpPr>
        <p:cxnSp>
          <p:nvCxnSpPr>
            <p:cNvPr id="10" name="Connettore 1 132">
              <a:extLst>
                <a:ext uri="{FF2B5EF4-FFF2-40B4-BE49-F238E27FC236}">
                  <a16:creationId xmlns:a16="http://schemas.microsoft.com/office/drawing/2014/main" id="{BF751207-2EF1-452E-B1A8-4A445C101F51}"/>
                </a:ext>
              </a:extLst>
            </p:cNvPr>
            <p:cNvCxnSpPr/>
            <p:nvPr/>
          </p:nvCxnSpPr>
          <p:spPr>
            <a:xfrm>
              <a:off x="121834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33">
              <a:extLst>
                <a:ext uri="{FF2B5EF4-FFF2-40B4-BE49-F238E27FC236}">
                  <a16:creationId xmlns:a16="http://schemas.microsoft.com/office/drawing/2014/main" id="{290275AE-1939-4689-BC63-3FCD8774EF0D}"/>
                </a:ext>
              </a:extLst>
            </p:cNvPr>
            <p:cNvCxnSpPr/>
            <p:nvPr/>
          </p:nvCxnSpPr>
          <p:spPr>
            <a:xfrm>
              <a:off x="136720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34">
              <a:extLst>
                <a:ext uri="{FF2B5EF4-FFF2-40B4-BE49-F238E27FC236}">
                  <a16:creationId xmlns:a16="http://schemas.microsoft.com/office/drawing/2014/main" id="{8E9D9269-63D6-4A77-B6C3-5ECC7596BE1D}"/>
                </a:ext>
              </a:extLst>
            </p:cNvPr>
            <p:cNvCxnSpPr/>
            <p:nvPr/>
          </p:nvCxnSpPr>
          <p:spPr>
            <a:xfrm>
              <a:off x="151607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35">
              <a:extLst>
                <a:ext uri="{FF2B5EF4-FFF2-40B4-BE49-F238E27FC236}">
                  <a16:creationId xmlns:a16="http://schemas.microsoft.com/office/drawing/2014/main" id="{42FCD547-B663-4A89-8D9F-7937F1F6C365}"/>
                </a:ext>
              </a:extLst>
            </p:cNvPr>
            <p:cNvCxnSpPr/>
            <p:nvPr/>
          </p:nvCxnSpPr>
          <p:spPr>
            <a:xfrm>
              <a:off x="166494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6">
              <a:extLst>
                <a:ext uri="{FF2B5EF4-FFF2-40B4-BE49-F238E27FC236}">
                  <a16:creationId xmlns:a16="http://schemas.microsoft.com/office/drawing/2014/main" id="{CED5813B-CF79-43C2-AE3C-6253FC893720}"/>
                </a:ext>
              </a:extLst>
            </p:cNvPr>
            <p:cNvCxnSpPr/>
            <p:nvPr/>
          </p:nvCxnSpPr>
          <p:spPr>
            <a:xfrm>
              <a:off x="181380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37">
              <a:extLst>
                <a:ext uri="{FF2B5EF4-FFF2-40B4-BE49-F238E27FC236}">
                  <a16:creationId xmlns:a16="http://schemas.microsoft.com/office/drawing/2014/main" id="{7FF1EEFE-1DCB-4495-B6A6-F158B28C4E0D}"/>
                </a:ext>
              </a:extLst>
            </p:cNvPr>
            <p:cNvCxnSpPr/>
            <p:nvPr/>
          </p:nvCxnSpPr>
          <p:spPr>
            <a:xfrm>
              <a:off x="196267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38">
              <a:extLst>
                <a:ext uri="{FF2B5EF4-FFF2-40B4-BE49-F238E27FC236}">
                  <a16:creationId xmlns:a16="http://schemas.microsoft.com/office/drawing/2014/main" id="{D49CE837-DCF3-4073-866A-E247DF046265}"/>
                </a:ext>
              </a:extLst>
            </p:cNvPr>
            <p:cNvCxnSpPr/>
            <p:nvPr/>
          </p:nvCxnSpPr>
          <p:spPr>
            <a:xfrm>
              <a:off x="211154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39">
              <a:extLst>
                <a:ext uri="{FF2B5EF4-FFF2-40B4-BE49-F238E27FC236}">
                  <a16:creationId xmlns:a16="http://schemas.microsoft.com/office/drawing/2014/main" id="{EBAE90C2-FD12-4D84-9F42-E3B1614DE1E7}"/>
                </a:ext>
              </a:extLst>
            </p:cNvPr>
            <p:cNvCxnSpPr/>
            <p:nvPr/>
          </p:nvCxnSpPr>
          <p:spPr>
            <a:xfrm>
              <a:off x="226040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40">
              <a:extLst>
                <a:ext uri="{FF2B5EF4-FFF2-40B4-BE49-F238E27FC236}">
                  <a16:creationId xmlns:a16="http://schemas.microsoft.com/office/drawing/2014/main" id="{35EF3951-38D5-4BED-B620-7EBD13C82C04}"/>
                </a:ext>
              </a:extLst>
            </p:cNvPr>
            <p:cNvCxnSpPr/>
            <p:nvPr/>
          </p:nvCxnSpPr>
          <p:spPr>
            <a:xfrm>
              <a:off x="240927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41">
              <a:extLst>
                <a:ext uri="{FF2B5EF4-FFF2-40B4-BE49-F238E27FC236}">
                  <a16:creationId xmlns:a16="http://schemas.microsoft.com/office/drawing/2014/main" id="{E67DFF29-51E5-4A5C-9856-F32AE3953CBF}"/>
                </a:ext>
              </a:extLst>
            </p:cNvPr>
            <p:cNvCxnSpPr/>
            <p:nvPr/>
          </p:nvCxnSpPr>
          <p:spPr>
            <a:xfrm>
              <a:off x="255814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42">
              <a:extLst>
                <a:ext uri="{FF2B5EF4-FFF2-40B4-BE49-F238E27FC236}">
                  <a16:creationId xmlns:a16="http://schemas.microsoft.com/office/drawing/2014/main" id="{4ABC7F93-A6C0-4323-9E86-07541C55A83B}"/>
                </a:ext>
              </a:extLst>
            </p:cNvPr>
            <p:cNvCxnSpPr/>
            <p:nvPr/>
          </p:nvCxnSpPr>
          <p:spPr>
            <a:xfrm>
              <a:off x="270701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143">
              <a:extLst>
                <a:ext uri="{FF2B5EF4-FFF2-40B4-BE49-F238E27FC236}">
                  <a16:creationId xmlns:a16="http://schemas.microsoft.com/office/drawing/2014/main" id="{0DF25A82-5CF4-4ABD-A9C7-B23AFCA9E5ED}"/>
                </a:ext>
              </a:extLst>
            </p:cNvPr>
            <p:cNvCxnSpPr/>
            <p:nvPr/>
          </p:nvCxnSpPr>
          <p:spPr>
            <a:xfrm>
              <a:off x="285587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144">
              <a:extLst>
                <a:ext uri="{FF2B5EF4-FFF2-40B4-BE49-F238E27FC236}">
                  <a16:creationId xmlns:a16="http://schemas.microsoft.com/office/drawing/2014/main" id="{BB4D9ED3-E5A6-4AB2-BBA2-AF4B6D7B3774}"/>
                </a:ext>
              </a:extLst>
            </p:cNvPr>
            <p:cNvCxnSpPr/>
            <p:nvPr/>
          </p:nvCxnSpPr>
          <p:spPr>
            <a:xfrm>
              <a:off x="300474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145">
              <a:extLst>
                <a:ext uri="{FF2B5EF4-FFF2-40B4-BE49-F238E27FC236}">
                  <a16:creationId xmlns:a16="http://schemas.microsoft.com/office/drawing/2014/main" id="{5FC8184A-5345-450E-A694-9C89C1854DDF}"/>
                </a:ext>
              </a:extLst>
            </p:cNvPr>
            <p:cNvCxnSpPr/>
            <p:nvPr/>
          </p:nvCxnSpPr>
          <p:spPr>
            <a:xfrm>
              <a:off x="315361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146">
              <a:extLst>
                <a:ext uri="{FF2B5EF4-FFF2-40B4-BE49-F238E27FC236}">
                  <a16:creationId xmlns:a16="http://schemas.microsoft.com/office/drawing/2014/main" id="{F6BBBA9A-3396-4F46-998F-84819B36F91C}"/>
                </a:ext>
              </a:extLst>
            </p:cNvPr>
            <p:cNvCxnSpPr/>
            <p:nvPr/>
          </p:nvCxnSpPr>
          <p:spPr>
            <a:xfrm>
              <a:off x="330247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147">
              <a:extLst>
                <a:ext uri="{FF2B5EF4-FFF2-40B4-BE49-F238E27FC236}">
                  <a16:creationId xmlns:a16="http://schemas.microsoft.com/office/drawing/2014/main" id="{C2E78826-3C00-430B-B947-5E3AD5E0AD69}"/>
                </a:ext>
              </a:extLst>
            </p:cNvPr>
            <p:cNvCxnSpPr/>
            <p:nvPr/>
          </p:nvCxnSpPr>
          <p:spPr>
            <a:xfrm>
              <a:off x="345134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148">
              <a:extLst>
                <a:ext uri="{FF2B5EF4-FFF2-40B4-BE49-F238E27FC236}">
                  <a16:creationId xmlns:a16="http://schemas.microsoft.com/office/drawing/2014/main" id="{F69FEFA1-FEA2-43FC-A192-7BA8F054E076}"/>
                </a:ext>
              </a:extLst>
            </p:cNvPr>
            <p:cNvCxnSpPr/>
            <p:nvPr/>
          </p:nvCxnSpPr>
          <p:spPr>
            <a:xfrm>
              <a:off x="360021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149">
              <a:extLst>
                <a:ext uri="{FF2B5EF4-FFF2-40B4-BE49-F238E27FC236}">
                  <a16:creationId xmlns:a16="http://schemas.microsoft.com/office/drawing/2014/main" id="{19F7C87B-3805-4069-A47B-6AD3B893F997}"/>
                </a:ext>
              </a:extLst>
            </p:cNvPr>
            <p:cNvCxnSpPr/>
            <p:nvPr/>
          </p:nvCxnSpPr>
          <p:spPr>
            <a:xfrm>
              <a:off x="374907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150">
              <a:extLst>
                <a:ext uri="{FF2B5EF4-FFF2-40B4-BE49-F238E27FC236}">
                  <a16:creationId xmlns:a16="http://schemas.microsoft.com/office/drawing/2014/main" id="{483FD062-6690-46ED-81C6-00DC381C51B7}"/>
                </a:ext>
              </a:extLst>
            </p:cNvPr>
            <p:cNvCxnSpPr/>
            <p:nvPr/>
          </p:nvCxnSpPr>
          <p:spPr>
            <a:xfrm>
              <a:off x="389794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151">
              <a:extLst>
                <a:ext uri="{FF2B5EF4-FFF2-40B4-BE49-F238E27FC236}">
                  <a16:creationId xmlns:a16="http://schemas.microsoft.com/office/drawing/2014/main" id="{D1B604A1-1856-40C9-A54E-F21DF614AB2B}"/>
                </a:ext>
              </a:extLst>
            </p:cNvPr>
            <p:cNvCxnSpPr/>
            <p:nvPr/>
          </p:nvCxnSpPr>
          <p:spPr>
            <a:xfrm>
              <a:off x="404681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152">
              <a:extLst>
                <a:ext uri="{FF2B5EF4-FFF2-40B4-BE49-F238E27FC236}">
                  <a16:creationId xmlns:a16="http://schemas.microsoft.com/office/drawing/2014/main" id="{4A6E5DDD-DEC1-438A-890E-010A111E8EBC}"/>
                </a:ext>
              </a:extLst>
            </p:cNvPr>
            <p:cNvCxnSpPr/>
            <p:nvPr/>
          </p:nvCxnSpPr>
          <p:spPr>
            <a:xfrm>
              <a:off x="419568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153">
              <a:extLst>
                <a:ext uri="{FF2B5EF4-FFF2-40B4-BE49-F238E27FC236}">
                  <a16:creationId xmlns:a16="http://schemas.microsoft.com/office/drawing/2014/main" id="{06226093-C3E4-4806-81B1-86F54E7A4837}"/>
                </a:ext>
              </a:extLst>
            </p:cNvPr>
            <p:cNvCxnSpPr/>
            <p:nvPr/>
          </p:nvCxnSpPr>
          <p:spPr>
            <a:xfrm>
              <a:off x="434454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154">
              <a:extLst>
                <a:ext uri="{FF2B5EF4-FFF2-40B4-BE49-F238E27FC236}">
                  <a16:creationId xmlns:a16="http://schemas.microsoft.com/office/drawing/2014/main" id="{53BA5AD2-0E7F-4119-B1FC-F92D1ECBD39F}"/>
                </a:ext>
              </a:extLst>
            </p:cNvPr>
            <p:cNvCxnSpPr/>
            <p:nvPr/>
          </p:nvCxnSpPr>
          <p:spPr>
            <a:xfrm>
              <a:off x="449341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155">
              <a:extLst>
                <a:ext uri="{FF2B5EF4-FFF2-40B4-BE49-F238E27FC236}">
                  <a16:creationId xmlns:a16="http://schemas.microsoft.com/office/drawing/2014/main" id="{0F668D36-0F74-4B1D-B3C8-4879937E5137}"/>
                </a:ext>
              </a:extLst>
            </p:cNvPr>
            <p:cNvCxnSpPr/>
            <p:nvPr/>
          </p:nvCxnSpPr>
          <p:spPr>
            <a:xfrm>
              <a:off x="464228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156">
              <a:extLst>
                <a:ext uri="{FF2B5EF4-FFF2-40B4-BE49-F238E27FC236}">
                  <a16:creationId xmlns:a16="http://schemas.microsoft.com/office/drawing/2014/main" id="{C484F837-C977-4E95-A688-333FC2EE58B5}"/>
                </a:ext>
              </a:extLst>
            </p:cNvPr>
            <p:cNvCxnSpPr/>
            <p:nvPr/>
          </p:nvCxnSpPr>
          <p:spPr>
            <a:xfrm>
              <a:off x="479114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157">
              <a:extLst>
                <a:ext uri="{FF2B5EF4-FFF2-40B4-BE49-F238E27FC236}">
                  <a16:creationId xmlns:a16="http://schemas.microsoft.com/office/drawing/2014/main" id="{72641697-8E9A-48B4-BDF9-0FA5F3F02BB7}"/>
                </a:ext>
              </a:extLst>
            </p:cNvPr>
            <p:cNvCxnSpPr/>
            <p:nvPr/>
          </p:nvCxnSpPr>
          <p:spPr>
            <a:xfrm>
              <a:off x="494001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158">
              <a:extLst>
                <a:ext uri="{FF2B5EF4-FFF2-40B4-BE49-F238E27FC236}">
                  <a16:creationId xmlns:a16="http://schemas.microsoft.com/office/drawing/2014/main" id="{59EBD2CD-28FC-462A-A2FB-D45C58064701}"/>
                </a:ext>
              </a:extLst>
            </p:cNvPr>
            <p:cNvCxnSpPr/>
            <p:nvPr/>
          </p:nvCxnSpPr>
          <p:spPr>
            <a:xfrm>
              <a:off x="508888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159">
              <a:extLst>
                <a:ext uri="{FF2B5EF4-FFF2-40B4-BE49-F238E27FC236}">
                  <a16:creationId xmlns:a16="http://schemas.microsoft.com/office/drawing/2014/main" id="{8E69D5ED-0D40-4B1E-9982-7CB96405623D}"/>
                </a:ext>
              </a:extLst>
            </p:cNvPr>
            <p:cNvCxnSpPr/>
            <p:nvPr/>
          </p:nvCxnSpPr>
          <p:spPr>
            <a:xfrm>
              <a:off x="523774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160">
              <a:extLst>
                <a:ext uri="{FF2B5EF4-FFF2-40B4-BE49-F238E27FC236}">
                  <a16:creationId xmlns:a16="http://schemas.microsoft.com/office/drawing/2014/main" id="{8F037DBE-CCBC-464C-8991-B5B1FD526D87}"/>
                </a:ext>
              </a:extLst>
            </p:cNvPr>
            <p:cNvCxnSpPr/>
            <p:nvPr/>
          </p:nvCxnSpPr>
          <p:spPr>
            <a:xfrm>
              <a:off x="538661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161">
              <a:extLst>
                <a:ext uri="{FF2B5EF4-FFF2-40B4-BE49-F238E27FC236}">
                  <a16:creationId xmlns:a16="http://schemas.microsoft.com/office/drawing/2014/main" id="{C35341B1-A605-4CC0-BCA4-2507BFAFBA08}"/>
                </a:ext>
              </a:extLst>
            </p:cNvPr>
            <p:cNvCxnSpPr/>
            <p:nvPr/>
          </p:nvCxnSpPr>
          <p:spPr>
            <a:xfrm>
              <a:off x="553548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162">
              <a:extLst>
                <a:ext uri="{FF2B5EF4-FFF2-40B4-BE49-F238E27FC236}">
                  <a16:creationId xmlns:a16="http://schemas.microsoft.com/office/drawing/2014/main" id="{0A3E3A3D-CA4F-47AD-B379-1B98FD1A1F08}"/>
                </a:ext>
              </a:extLst>
            </p:cNvPr>
            <p:cNvCxnSpPr/>
            <p:nvPr/>
          </p:nvCxnSpPr>
          <p:spPr>
            <a:xfrm>
              <a:off x="568435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163">
              <a:extLst>
                <a:ext uri="{FF2B5EF4-FFF2-40B4-BE49-F238E27FC236}">
                  <a16:creationId xmlns:a16="http://schemas.microsoft.com/office/drawing/2014/main" id="{2A8A48DA-6ED9-4417-92FF-80A8DAE8D456}"/>
                </a:ext>
              </a:extLst>
            </p:cNvPr>
            <p:cNvCxnSpPr/>
            <p:nvPr/>
          </p:nvCxnSpPr>
          <p:spPr>
            <a:xfrm>
              <a:off x="583321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164">
              <a:extLst>
                <a:ext uri="{FF2B5EF4-FFF2-40B4-BE49-F238E27FC236}">
                  <a16:creationId xmlns:a16="http://schemas.microsoft.com/office/drawing/2014/main" id="{65D04C2C-6C7A-4536-972C-98766CE7079C}"/>
                </a:ext>
              </a:extLst>
            </p:cNvPr>
            <p:cNvCxnSpPr/>
            <p:nvPr/>
          </p:nvCxnSpPr>
          <p:spPr>
            <a:xfrm>
              <a:off x="598208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165">
              <a:extLst>
                <a:ext uri="{FF2B5EF4-FFF2-40B4-BE49-F238E27FC236}">
                  <a16:creationId xmlns:a16="http://schemas.microsoft.com/office/drawing/2014/main" id="{83B7A64A-5BE8-4F49-A5F0-7CF7D78F5B66}"/>
                </a:ext>
              </a:extLst>
            </p:cNvPr>
            <p:cNvCxnSpPr/>
            <p:nvPr/>
          </p:nvCxnSpPr>
          <p:spPr>
            <a:xfrm>
              <a:off x="613095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166">
              <a:extLst>
                <a:ext uri="{FF2B5EF4-FFF2-40B4-BE49-F238E27FC236}">
                  <a16:creationId xmlns:a16="http://schemas.microsoft.com/office/drawing/2014/main" id="{9522F271-5CA4-4C09-AD53-3669D5C3EA54}"/>
                </a:ext>
              </a:extLst>
            </p:cNvPr>
            <p:cNvCxnSpPr/>
            <p:nvPr/>
          </p:nvCxnSpPr>
          <p:spPr>
            <a:xfrm>
              <a:off x="627981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167">
              <a:extLst>
                <a:ext uri="{FF2B5EF4-FFF2-40B4-BE49-F238E27FC236}">
                  <a16:creationId xmlns:a16="http://schemas.microsoft.com/office/drawing/2014/main" id="{C504FF86-90B2-4DBC-A8BC-D20B4F2BE2A0}"/>
                </a:ext>
              </a:extLst>
            </p:cNvPr>
            <p:cNvCxnSpPr/>
            <p:nvPr/>
          </p:nvCxnSpPr>
          <p:spPr>
            <a:xfrm>
              <a:off x="642868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168">
              <a:extLst>
                <a:ext uri="{FF2B5EF4-FFF2-40B4-BE49-F238E27FC236}">
                  <a16:creationId xmlns:a16="http://schemas.microsoft.com/office/drawing/2014/main" id="{D9D34C7D-1E08-4427-A778-4658B07E38A5}"/>
                </a:ext>
              </a:extLst>
            </p:cNvPr>
            <p:cNvCxnSpPr/>
            <p:nvPr/>
          </p:nvCxnSpPr>
          <p:spPr>
            <a:xfrm>
              <a:off x="657755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169">
              <a:extLst>
                <a:ext uri="{FF2B5EF4-FFF2-40B4-BE49-F238E27FC236}">
                  <a16:creationId xmlns:a16="http://schemas.microsoft.com/office/drawing/2014/main" id="{CAE6BE77-AC32-4AE6-998F-3D0D823DA81C}"/>
                </a:ext>
              </a:extLst>
            </p:cNvPr>
            <p:cNvCxnSpPr/>
            <p:nvPr/>
          </p:nvCxnSpPr>
          <p:spPr>
            <a:xfrm>
              <a:off x="672641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170">
              <a:extLst>
                <a:ext uri="{FF2B5EF4-FFF2-40B4-BE49-F238E27FC236}">
                  <a16:creationId xmlns:a16="http://schemas.microsoft.com/office/drawing/2014/main" id="{FD444893-9CB5-47B9-B562-FF592C064F45}"/>
                </a:ext>
              </a:extLst>
            </p:cNvPr>
            <p:cNvCxnSpPr/>
            <p:nvPr/>
          </p:nvCxnSpPr>
          <p:spPr>
            <a:xfrm>
              <a:off x="687528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171">
              <a:extLst>
                <a:ext uri="{FF2B5EF4-FFF2-40B4-BE49-F238E27FC236}">
                  <a16:creationId xmlns:a16="http://schemas.microsoft.com/office/drawing/2014/main" id="{B28717F4-5A0E-4504-BE17-0AB576C9BF10}"/>
                </a:ext>
              </a:extLst>
            </p:cNvPr>
            <p:cNvCxnSpPr/>
            <p:nvPr/>
          </p:nvCxnSpPr>
          <p:spPr>
            <a:xfrm>
              <a:off x="702415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172">
              <a:extLst>
                <a:ext uri="{FF2B5EF4-FFF2-40B4-BE49-F238E27FC236}">
                  <a16:creationId xmlns:a16="http://schemas.microsoft.com/office/drawing/2014/main" id="{C17368AD-9463-4F39-AC1D-3BC3678359F2}"/>
                </a:ext>
              </a:extLst>
            </p:cNvPr>
            <p:cNvCxnSpPr/>
            <p:nvPr/>
          </p:nvCxnSpPr>
          <p:spPr>
            <a:xfrm>
              <a:off x="717302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173">
              <a:extLst>
                <a:ext uri="{FF2B5EF4-FFF2-40B4-BE49-F238E27FC236}">
                  <a16:creationId xmlns:a16="http://schemas.microsoft.com/office/drawing/2014/main" id="{81592F11-9579-4A18-B365-87F4C4826A39}"/>
                </a:ext>
              </a:extLst>
            </p:cNvPr>
            <p:cNvCxnSpPr/>
            <p:nvPr/>
          </p:nvCxnSpPr>
          <p:spPr>
            <a:xfrm>
              <a:off x="732188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174">
              <a:extLst>
                <a:ext uri="{FF2B5EF4-FFF2-40B4-BE49-F238E27FC236}">
                  <a16:creationId xmlns:a16="http://schemas.microsoft.com/office/drawing/2014/main" id="{1190C5AD-D2DF-46EF-A42F-4D25A5E6B667}"/>
                </a:ext>
              </a:extLst>
            </p:cNvPr>
            <p:cNvCxnSpPr/>
            <p:nvPr/>
          </p:nvCxnSpPr>
          <p:spPr>
            <a:xfrm>
              <a:off x="747075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175">
              <a:extLst>
                <a:ext uri="{FF2B5EF4-FFF2-40B4-BE49-F238E27FC236}">
                  <a16:creationId xmlns:a16="http://schemas.microsoft.com/office/drawing/2014/main" id="{574185A9-7809-4249-AA68-836407A0E3C3}"/>
                </a:ext>
              </a:extLst>
            </p:cNvPr>
            <p:cNvCxnSpPr/>
            <p:nvPr/>
          </p:nvCxnSpPr>
          <p:spPr>
            <a:xfrm>
              <a:off x="761962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176">
              <a:extLst>
                <a:ext uri="{FF2B5EF4-FFF2-40B4-BE49-F238E27FC236}">
                  <a16:creationId xmlns:a16="http://schemas.microsoft.com/office/drawing/2014/main" id="{9FE6319E-A6D6-4CE1-AA7D-892C57BE1259}"/>
                </a:ext>
              </a:extLst>
            </p:cNvPr>
            <p:cNvCxnSpPr/>
            <p:nvPr/>
          </p:nvCxnSpPr>
          <p:spPr>
            <a:xfrm>
              <a:off x="776848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177">
              <a:extLst>
                <a:ext uri="{FF2B5EF4-FFF2-40B4-BE49-F238E27FC236}">
                  <a16:creationId xmlns:a16="http://schemas.microsoft.com/office/drawing/2014/main" id="{FF6B42FF-3B0C-45B9-940F-81E548264D41}"/>
                </a:ext>
              </a:extLst>
            </p:cNvPr>
            <p:cNvCxnSpPr/>
            <p:nvPr/>
          </p:nvCxnSpPr>
          <p:spPr>
            <a:xfrm>
              <a:off x="791735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178">
              <a:extLst>
                <a:ext uri="{FF2B5EF4-FFF2-40B4-BE49-F238E27FC236}">
                  <a16:creationId xmlns:a16="http://schemas.microsoft.com/office/drawing/2014/main" id="{F417CB7B-AD74-4FE2-BEC3-D3C6C1506334}"/>
                </a:ext>
              </a:extLst>
            </p:cNvPr>
            <p:cNvCxnSpPr/>
            <p:nvPr/>
          </p:nvCxnSpPr>
          <p:spPr>
            <a:xfrm>
              <a:off x="806622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179">
              <a:extLst>
                <a:ext uri="{FF2B5EF4-FFF2-40B4-BE49-F238E27FC236}">
                  <a16:creationId xmlns:a16="http://schemas.microsoft.com/office/drawing/2014/main" id="{8F8D13FB-05A8-41A1-9AC2-D59A259D74D0}"/>
                </a:ext>
              </a:extLst>
            </p:cNvPr>
            <p:cNvCxnSpPr/>
            <p:nvPr/>
          </p:nvCxnSpPr>
          <p:spPr>
            <a:xfrm>
              <a:off x="821508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180">
              <a:extLst>
                <a:ext uri="{FF2B5EF4-FFF2-40B4-BE49-F238E27FC236}">
                  <a16:creationId xmlns:a16="http://schemas.microsoft.com/office/drawing/2014/main" id="{6AE92612-D59E-4A80-9544-0113E1CB5CD2}"/>
                </a:ext>
              </a:extLst>
            </p:cNvPr>
            <p:cNvCxnSpPr/>
            <p:nvPr/>
          </p:nvCxnSpPr>
          <p:spPr>
            <a:xfrm>
              <a:off x="836395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181">
              <a:extLst>
                <a:ext uri="{FF2B5EF4-FFF2-40B4-BE49-F238E27FC236}">
                  <a16:creationId xmlns:a16="http://schemas.microsoft.com/office/drawing/2014/main" id="{BB38A622-E3BD-4D05-A0E0-12E4B32ED19E}"/>
                </a:ext>
              </a:extLst>
            </p:cNvPr>
            <p:cNvCxnSpPr/>
            <p:nvPr/>
          </p:nvCxnSpPr>
          <p:spPr>
            <a:xfrm>
              <a:off x="851282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182">
              <a:extLst>
                <a:ext uri="{FF2B5EF4-FFF2-40B4-BE49-F238E27FC236}">
                  <a16:creationId xmlns:a16="http://schemas.microsoft.com/office/drawing/2014/main" id="{52E5A0EB-6B82-403E-A9AE-45F352B78174}"/>
                </a:ext>
              </a:extLst>
            </p:cNvPr>
            <p:cNvCxnSpPr/>
            <p:nvPr/>
          </p:nvCxnSpPr>
          <p:spPr>
            <a:xfrm>
              <a:off x="866169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183">
              <a:extLst>
                <a:ext uri="{FF2B5EF4-FFF2-40B4-BE49-F238E27FC236}">
                  <a16:creationId xmlns:a16="http://schemas.microsoft.com/office/drawing/2014/main" id="{93CBB213-170D-4C4A-AA1F-3E4DA839B93F}"/>
                </a:ext>
              </a:extLst>
            </p:cNvPr>
            <p:cNvCxnSpPr/>
            <p:nvPr/>
          </p:nvCxnSpPr>
          <p:spPr>
            <a:xfrm>
              <a:off x="881055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184">
              <a:extLst>
                <a:ext uri="{FF2B5EF4-FFF2-40B4-BE49-F238E27FC236}">
                  <a16:creationId xmlns:a16="http://schemas.microsoft.com/office/drawing/2014/main" id="{E6C96F1D-CF16-4DB2-B441-8D15416C7162}"/>
                </a:ext>
              </a:extLst>
            </p:cNvPr>
            <p:cNvCxnSpPr/>
            <p:nvPr/>
          </p:nvCxnSpPr>
          <p:spPr>
            <a:xfrm>
              <a:off x="895942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185">
              <a:extLst>
                <a:ext uri="{FF2B5EF4-FFF2-40B4-BE49-F238E27FC236}">
                  <a16:creationId xmlns:a16="http://schemas.microsoft.com/office/drawing/2014/main" id="{D52881D6-398C-45DD-81DB-1522FA11FD65}"/>
                </a:ext>
              </a:extLst>
            </p:cNvPr>
            <p:cNvCxnSpPr/>
            <p:nvPr/>
          </p:nvCxnSpPr>
          <p:spPr>
            <a:xfrm>
              <a:off x="910829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186">
              <a:extLst>
                <a:ext uri="{FF2B5EF4-FFF2-40B4-BE49-F238E27FC236}">
                  <a16:creationId xmlns:a16="http://schemas.microsoft.com/office/drawing/2014/main" id="{CA12B3F4-A0A1-4B32-8F14-A6769688E4AF}"/>
                </a:ext>
              </a:extLst>
            </p:cNvPr>
            <p:cNvCxnSpPr/>
            <p:nvPr/>
          </p:nvCxnSpPr>
          <p:spPr>
            <a:xfrm>
              <a:off x="925715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187">
              <a:extLst>
                <a:ext uri="{FF2B5EF4-FFF2-40B4-BE49-F238E27FC236}">
                  <a16:creationId xmlns:a16="http://schemas.microsoft.com/office/drawing/2014/main" id="{55AAB01D-8D74-4963-A0B9-03439CB63C30}"/>
                </a:ext>
              </a:extLst>
            </p:cNvPr>
            <p:cNvCxnSpPr/>
            <p:nvPr/>
          </p:nvCxnSpPr>
          <p:spPr>
            <a:xfrm>
              <a:off x="940602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188">
              <a:extLst>
                <a:ext uri="{FF2B5EF4-FFF2-40B4-BE49-F238E27FC236}">
                  <a16:creationId xmlns:a16="http://schemas.microsoft.com/office/drawing/2014/main" id="{21207144-C359-43EA-BE3D-A970F1D9AEA1}"/>
                </a:ext>
              </a:extLst>
            </p:cNvPr>
            <p:cNvCxnSpPr/>
            <p:nvPr/>
          </p:nvCxnSpPr>
          <p:spPr>
            <a:xfrm>
              <a:off x="955489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189">
              <a:extLst>
                <a:ext uri="{FF2B5EF4-FFF2-40B4-BE49-F238E27FC236}">
                  <a16:creationId xmlns:a16="http://schemas.microsoft.com/office/drawing/2014/main" id="{874B2B3B-8898-4D1C-BBBD-9337A736A964}"/>
                </a:ext>
              </a:extLst>
            </p:cNvPr>
            <p:cNvCxnSpPr/>
            <p:nvPr/>
          </p:nvCxnSpPr>
          <p:spPr>
            <a:xfrm>
              <a:off x="970375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190">
              <a:extLst>
                <a:ext uri="{FF2B5EF4-FFF2-40B4-BE49-F238E27FC236}">
                  <a16:creationId xmlns:a16="http://schemas.microsoft.com/office/drawing/2014/main" id="{772D8BB1-EB3A-4785-AD11-BC0023D299B0}"/>
                </a:ext>
              </a:extLst>
            </p:cNvPr>
            <p:cNvCxnSpPr/>
            <p:nvPr/>
          </p:nvCxnSpPr>
          <p:spPr>
            <a:xfrm>
              <a:off x="985262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191">
              <a:extLst>
                <a:ext uri="{FF2B5EF4-FFF2-40B4-BE49-F238E27FC236}">
                  <a16:creationId xmlns:a16="http://schemas.microsoft.com/office/drawing/2014/main" id="{5750D3A1-CDB4-42A2-9320-D91FE4EC1A16}"/>
                </a:ext>
              </a:extLst>
            </p:cNvPr>
            <p:cNvCxnSpPr/>
            <p:nvPr/>
          </p:nvCxnSpPr>
          <p:spPr>
            <a:xfrm>
              <a:off x="1000149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192">
              <a:extLst>
                <a:ext uri="{FF2B5EF4-FFF2-40B4-BE49-F238E27FC236}">
                  <a16:creationId xmlns:a16="http://schemas.microsoft.com/office/drawing/2014/main" id="{F381161B-9084-4AD1-9E30-6DED3C66F129}"/>
                </a:ext>
              </a:extLst>
            </p:cNvPr>
            <p:cNvCxnSpPr/>
            <p:nvPr/>
          </p:nvCxnSpPr>
          <p:spPr>
            <a:xfrm>
              <a:off x="1015036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193">
              <a:extLst>
                <a:ext uri="{FF2B5EF4-FFF2-40B4-BE49-F238E27FC236}">
                  <a16:creationId xmlns:a16="http://schemas.microsoft.com/office/drawing/2014/main" id="{95576B63-63A1-4A33-8992-89AAEDAAB213}"/>
                </a:ext>
              </a:extLst>
            </p:cNvPr>
            <p:cNvCxnSpPr/>
            <p:nvPr/>
          </p:nvCxnSpPr>
          <p:spPr>
            <a:xfrm>
              <a:off x="1029922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194">
              <a:extLst>
                <a:ext uri="{FF2B5EF4-FFF2-40B4-BE49-F238E27FC236}">
                  <a16:creationId xmlns:a16="http://schemas.microsoft.com/office/drawing/2014/main" id="{5F86A06A-FB94-44B3-8368-67215975E9B3}"/>
                </a:ext>
              </a:extLst>
            </p:cNvPr>
            <p:cNvCxnSpPr/>
            <p:nvPr/>
          </p:nvCxnSpPr>
          <p:spPr>
            <a:xfrm>
              <a:off x="1044809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195">
              <a:extLst>
                <a:ext uri="{FF2B5EF4-FFF2-40B4-BE49-F238E27FC236}">
                  <a16:creationId xmlns:a16="http://schemas.microsoft.com/office/drawing/2014/main" id="{55343CE8-FFCE-4850-AFA9-EF8ECAA0BD97}"/>
                </a:ext>
              </a:extLst>
            </p:cNvPr>
            <p:cNvCxnSpPr/>
            <p:nvPr/>
          </p:nvCxnSpPr>
          <p:spPr>
            <a:xfrm>
              <a:off x="1059696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196">
              <a:extLst>
                <a:ext uri="{FF2B5EF4-FFF2-40B4-BE49-F238E27FC236}">
                  <a16:creationId xmlns:a16="http://schemas.microsoft.com/office/drawing/2014/main" id="{D3D891A4-85EB-483D-A62F-62B028FC7F04}"/>
                </a:ext>
              </a:extLst>
            </p:cNvPr>
            <p:cNvCxnSpPr/>
            <p:nvPr/>
          </p:nvCxnSpPr>
          <p:spPr>
            <a:xfrm>
              <a:off x="1074582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197">
              <a:extLst>
                <a:ext uri="{FF2B5EF4-FFF2-40B4-BE49-F238E27FC236}">
                  <a16:creationId xmlns:a16="http://schemas.microsoft.com/office/drawing/2014/main" id="{32A14F1D-3161-4A42-AB1A-80B4D0CD7D61}"/>
                </a:ext>
              </a:extLst>
            </p:cNvPr>
            <p:cNvCxnSpPr/>
            <p:nvPr/>
          </p:nvCxnSpPr>
          <p:spPr>
            <a:xfrm>
              <a:off x="1089469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198">
              <a:extLst>
                <a:ext uri="{FF2B5EF4-FFF2-40B4-BE49-F238E27FC236}">
                  <a16:creationId xmlns:a16="http://schemas.microsoft.com/office/drawing/2014/main" id="{6648D577-CE5D-41AA-8364-FC4CD5156B8C}"/>
                </a:ext>
              </a:extLst>
            </p:cNvPr>
            <p:cNvCxnSpPr/>
            <p:nvPr/>
          </p:nvCxnSpPr>
          <p:spPr>
            <a:xfrm>
              <a:off x="1104356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199">
              <a:extLst>
                <a:ext uri="{FF2B5EF4-FFF2-40B4-BE49-F238E27FC236}">
                  <a16:creationId xmlns:a16="http://schemas.microsoft.com/office/drawing/2014/main" id="{F94A2146-3DBF-4202-A31E-D0CD81296574}"/>
                </a:ext>
              </a:extLst>
            </p:cNvPr>
            <p:cNvCxnSpPr/>
            <p:nvPr/>
          </p:nvCxnSpPr>
          <p:spPr>
            <a:xfrm>
              <a:off x="1119242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200">
              <a:extLst>
                <a:ext uri="{FF2B5EF4-FFF2-40B4-BE49-F238E27FC236}">
                  <a16:creationId xmlns:a16="http://schemas.microsoft.com/office/drawing/2014/main" id="{EF82EEDB-0691-49E2-9994-B4ECD79D7DA9}"/>
                </a:ext>
              </a:extLst>
            </p:cNvPr>
            <p:cNvCxnSpPr/>
            <p:nvPr/>
          </p:nvCxnSpPr>
          <p:spPr>
            <a:xfrm>
              <a:off x="1134129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201">
              <a:extLst>
                <a:ext uri="{FF2B5EF4-FFF2-40B4-BE49-F238E27FC236}">
                  <a16:creationId xmlns:a16="http://schemas.microsoft.com/office/drawing/2014/main" id="{F7EF3925-E72C-411A-AD5B-453D807BC3B8}"/>
                </a:ext>
              </a:extLst>
            </p:cNvPr>
            <p:cNvCxnSpPr/>
            <p:nvPr/>
          </p:nvCxnSpPr>
          <p:spPr>
            <a:xfrm>
              <a:off x="1149016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202">
              <a:extLst>
                <a:ext uri="{FF2B5EF4-FFF2-40B4-BE49-F238E27FC236}">
                  <a16:creationId xmlns:a16="http://schemas.microsoft.com/office/drawing/2014/main" id="{F6EC2ACD-98C3-44A9-8D15-DA6720832FBA}"/>
                </a:ext>
              </a:extLst>
            </p:cNvPr>
            <p:cNvCxnSpPr/>
            <p:nvPr/>
          </p:nvCxnSpPr>
          <p:spPr>
            <a:xfrm>
              <a:off x="1163903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203">
              <a:extLst>
                <a:ext uri="{FF2B5EF4-FFF2-40B4-BE49-F238E27FC236}">
                  <a16:creationId xmlns:a16="http://schemas.microsoft.com/office/drawing/2014/main" id="{60468D00-C109-46D1-AD9A-4BBDAF84A5AD}"/>
                </a:ext>
              </a:extLst>
            </p:cNvPr>
            <p:cNvCxnSpPr/>
            <p:nvPr/>
          </p:nvCxnSpPr>
          <p:spPr>
            <a:xfrm>
              <a:off x="1178789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204">
              <a:extLst>
                <a:ext uri="{FF2B5EF4-FFF2-40B4-BE49-F238E27FC236}">
                  <a16:creationId xmlns:a16="http://schemas.microsoft.com/office/drawing/2014/main" id="{BDEBDE3A-6CBA-47B5-9D42-BD645746D13C}"/>
                </a:ext>
              </a:extLst>
            </p:cNvPr>
            <p:cNvCxnSpPr/>
            <p:nvPr/>
          </p:nvCxnSpPr>
          <p:spPr>
            <a:xfrm>
              <a:off x="1193676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205">
              <a:extLst>
                <a:ext uri="{FF2B5EF4-FFF2-40B4-BE49-F238E27FC236}">
                  <a16:creationId xmlns:a16="http://schemas.microsoft.com/office/drawing/2014/main" id="{1480333F-CC67-49A1-AFEE-E8658B53CBFF}"/>
                </a:ext>
              </a:extLst>
            </p:cNvPr>
            <p:cNvCxnSpPr/>
            <p:nvPr/>
          </p:nvCxnSpPr>
          <p:spPr>
            <a:xfrm>
              <a:off x="1208563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206">
              <a:extLst>
                <a:ext uri="{FF2B5EF4-FFF2-40B4-BE49-F238E27FC236}">
                  <a16:creationId xmlns:a16="http://schemas.microsoft.com/office/drawing/2014/main" id="{B173EB83-0D3D-48B2-8864-99ECBF03E4FE}"/>
                </a:ext>
              </a:extLst>
            </p:cNvPr>
            <p:cNvCxnSpPr/>
            <p:nvPr/>
          </p:nvCxnSpPr>
          <p:spPr>
            <a:xfrm>
              <a:off x="1223449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207">
              <a:extLst>
                <a:ext uri="{FF2B5EF4-FFF2-40B4-BE49-F238E27FC236}">
                  <a16:creationId xmlns:a16="http://schemas.microsoft.com/office/drawing/2014/main" id="{2897F08C-DB4F-4512-BD21-3D67D42D23B3}"/>
                </a:ext>
              </a:extLst>
            </p:cNvPr>
            <p:cNvCxnSpPr/>
            <p:nvPr/>
          </p:nvCxnSpPr>
          <p:spPr>
            <a:xfrm>
              <a:off x="1238336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208">
              <a:extLst>
                <a:ext uri="{FF2B5EF4-FFF2-40B4-BE49-F238E27FC236}">
                  <a16:creationId xmlns:a16="http://schemas.microsoft.com/office/drawing/2014/main" id="{48E7A713-01E6-400E-84CF-BA3840783D51}"/>
                </a:ext>
              </a:extLst>
            </p:cNvPr>
            <p:cNvCxnSpPr/>
            <p:nvPr/>
          </p:nvCxnSpPr>
          <p:spPr>
            <a:xfrm>
              <a:off x="1253223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209">
              <a:extLst>
                <a:ext uri="{FF2B5EF4-FFF2-40B4-BE49-F238E27FC236}">
                  <a16:creationId xmlns:a16="http://schemas.microsoft.com/office/drawing/2014/main" id="{35EDC1DA-7B31-4940-B45B-A779C8DBA9C0}"/>
                </a:ext>
              </a:extLst>
            </p:cNvPr>
            <p:cNvCxnSpPr/>
            <p:nvPr/>
          </p:nvCxnSpPr>
          <p:spPr>
            <a:xfrm>
              <a:off x="1268109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210">
              <a:extLst>
                <a:ext uri="{FF2B5EF4-FFF2-40B4-BE49-F238E27FC236}">
                  <a16:creationId xmlns:a16="http://schemas.microsoft.com/office/drawing/2014/main" id="{A85FF0D0-59D1-47F1-A46C-10C41C899D93}"/>
                </a:ext>
              </a:extLst>
            </p:cNvPr>
            <p:cNvCxnSpPr/>
            <p:nvPr/>
          </p:nvCxnSpPr>
          <p:spPr>
            <a:xfrm>
              <a:off x="1282996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211">
              <a:extLst>
                <a:ext uri="{FF2B5EF4-FFF2-40B4-BE49-F238E27FC236}">
                  <a16:creationId xmlns:a16="http://schemas.microsoft.com/office/drawing/2014/main" id="{5FC23F2C-F87C-4FAE-B9D3-F712B1835B30}"/>
                </a:ext>
              </a:extLst>
            </p:cNvPr>
            <p:cNvCxnSpPr/>
            <p:nvPr/>
          </p:nvCxnSpPr>
          <p:spPr>
            <a:xfrm>
              <a:off x="1297883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212">
              <a:extLst>
                <a:ext uri="{FF2B5EF4-FFF2-40B4-BE49-F238E27FC236}">
                  <a16:creationId xmlns:a16="http://schemas.microsoft.com/office/drawing/2014/main" id="{E9E47FE5-5302-41CB-99EF-67664AE00050}"/>
                </a:ext>
              </a:extLst>
            </p:cNvPr>
            <p:cNvCxnSpPr/>
            <p:nvPr/>
          </p:nvCxnSpPr>
          <p:spPr>
            <a:xfrm>
              <a:off x="1312770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213">
              <a:extLst>
                <a:ext uri="{FF2B5EF4-FFF2-40B4-BE49-F238E27FC236}">
                  <a16:creationId xmlns:a16="http://schemas.microsoft.com/office/drawing/2014/main" id="{813DD9C8-2BC2-406A-8B82-298898CFBFFB}"/>
                </a:ext>
              </a:extLst>
            </p:cNvPr>
            <p:cNvCxnSpPr/>
            <p:nvPr/>
          </p:nvCxnSpPr>
          <p:spPr>
            <a:xfrm>
              <a:off x="1327656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214">
              <a:extLst>
                <a:ext uri="{FF2B5EF4-FFF2-40B4-BE49-F238E27FC236}">
                  <a16:creationId xmlns:a16="http://schemas.microsoft.com/office/drawing/2014/main" id="{E595147E-266C-469B-AE61-776ECAC9FD7F}"/>
                </a:ext>
              </a:extLst>
            </p:cNvPr>
            <p:cNvCxnSpPr/>
            <p:nvPr/>
          </p:nvCxnSpPr>
          <p:spPr>
            <a:xfrm>
              <a:off x="1342543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215">
              <a:extLst>
                <a:ext uri="{FF2B5EF4-FFF2-40B4-BE49-F238E27FC236}">
                  <a16:creationId xmlns:a16="http://schemas.microsoft.com/office/drawing/2014/main" id="{8C20B7B1-378F-4934-B5C1-2DA304BF9A3A}"/>
                </a:ext>
              </a:extLst>
            </p:cNvPr>
            <p:cNvCxnSpPr/>
            <p:nvPr/>
          </p:nvCxnSpPr>
          <p:spPr>
            <a:xfrm>
              <a:off x="1357430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216">
              <a:extLst>
                <a:ext uri="{FF2B5EF4-FFF2-40B4-BE49-F238E27FC236}">
                  <a16:creationId xmlns:a16="http://schemas.microsoft.com/office/drawing/2014/main" id="{8B06A009-EA8D-4FC5-8124-A8907EA2D4D8}"/>
                </a:ext>
              </a:extLst>
            </p:cNvPr>
            <p:cNvCxnSpPr/>
            <p:nvPr/>
          </p:nvCxnSpPr>
          <p:spPr>
            <a:xfrm>
              <a:off x="1372316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217">
              <a:extLst>
                <a:ext uri="{FF2B5EF4-FFF2-40B4-BE49-F238E27FC236}">
                  <a16:creationId xmlns:a16="http://schemas.microsoft.com/office/drawing/2014/main" id="{8F25767F-B6DA-4150-A2DE-3BD744A628C6}"/>
                </a:ext>
              </a:extLst>
            </p:cNvPr>
            <p:cNvCxnSpPr/>
            <p:nvPr/>
          </p:nvCxnSpPr>
          <p:spPr>
            <a:xfrm>
              <a:off x="1387203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218">
              <a:extLst>
                <a:ext uri="{FF2B5EF4-FFF2-40B4-BE49-F238E27FC236}">
                  <a16:creationId xmlns:a16="http://schemas.microsoft.com/office/drawing/2014/main" id="{AD6F1EEA-B068-4FD6-92F5-892C20FBCF28}"/>
                </a:ext>
              </a:extLst>
            </p:cNvPr>
            <p:cNvCxnSpPr/>
            <p:nvPr/>
          </p:nvCxnSpPr>
          <p:spPr>
            <a:xfrm>
              <a:off x="1402090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219">
              <a:extLst>
                <a:ext uri="{FF2B5EF4-FFF2-40B4-BE49-F238E27FC236}">
                  <a16:creationId xmlns:a16="http://schemas.microsoft.com/office/drawing/2014/main" id="{34F3BE31-C464-41BA-9383-E6DBB214EBCB}"/>
                </a:ext>
              </a:extLst>
            </p:cNvPr>
            <p:cNvCxnSpPr/>
            <p:nvPr/>
          </p:nvCxnSpPr>
          <p:spPr>
            <a:xfrm>
              <a:off x="1416976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220">
              <a:extLst>
                <a:ext uri="{FF2B5EF4-FFF2-40B4-BE49-F238E27FC236}">
                  <a16:creationId xmlns:a16="http://schemas.microsoft.com/office/drawing/2014/main" id="{C95FA984-0702-4330-9CDC-A7D361DF4335}"/>
                </a:ext>
              </a:extLst>
            </p:cNvPr>
            <p:cNvCxnSpPr/>
            <p:nvPr/>
          </p:nvCxnSpPr>
          <p:spPr>
            <a:xfrm>
              <a:off x="1431863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221">
              <a:extLst>
                <a:ext uri="{FF2B5EF4-FFF2-40B4-BE49-F238E27FC236}">
                  <a16:creationId xmlns:a16="http://schemas.microsoft.com/office/drawing/2014/main" id="{D35464C2-3BB7-4CCE-9467-D60FA0734818}"/>
                </a:ext>
              </a:extLst>
            </p:cNvPr>
            <p:cNvCxnSpPr/>
            <p:nvPr/>
          </p:nvCxnSpPr>
          <p:spPr>
            <a:xfrm>
              <a:off x="1446750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222">
              <a:extLst>
                <a:ext uri="{FF2B5EF4-FFF2-40B4-BE49-F238E27FC236}">
                  <a16:creationId xmlns:a16="http://schemas.microsoft.com/office/drawing/2014/main" id="{50F86AAC-5BE5-44B3-BE1B-A7050722BEDA}"/>
                </a:ext>
              </a:extLst>
            </p:cNvPr>
            <p:cNvCxnSpPr/>
            <p:nvPr/>
          </p:nvCxnSpPr>
          <p:spPr>
            <a:xfrm>
              <a:off x="1461637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223">
              <a:extLst>
                <a:ext uri="{FF2B5EF4-FFF2-40B4-BE49-F238E27FC236}">
                  <a16:creationId xmlns:a16="http://schemas.microsoft.com/office/drawing/2014/main" id="{EBB7FE14-7D22-400E-B5E2-547191DB262F}"/>
                </a:ext>
              </a:extLst>
            </p:cNvPr>
            <p:cNvCxnSpPr/>
            <p:nvPr/>
          </p:nvCxnSpPr>
          <p:spPr>
            <a:xfrm>
              <a:off x="1476523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224">
              <a:extLst>
                <a:ext uri="{FF2B5EF4-FFF2-40B4-BE49-F238E27FC236}">
                  <a16:creationId xmlns:a16="http://schemas.microsoft.com/office/drawing/2014/main" id="{44BCCEC2-C44F-4DDF-B75E-093D9CBAF0AC}"/>
                </a:ext>
              </a:extLst>
            </p:cNvPr>
            <p:cNvCxnSpPr/>
            <p:nvPr/>
          </p:nvCxnSpPr>
          <p:spPr>
            <a:xfrm>
              <a:off x="1491410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225">
              <a:extLst>
                <a:ext uri="{FF2B5EF4-FFF2-40B4-BE49-F238E27FC236}">
                  <a16:creationId xmlns:a16="http://schemas.microsoft.com/office/drawing/2014/main" id="{D7287DF3-EC6C-46BF-9C1A-E01B2844C324}"/>
                </a:ext>
              </a:extLst>
            </p:cNvPr>
            <p:cNvCxnSpPr/>
            <p:nvPr/>
          </p:nvCxnSpPr>
          <p:spPr>
            <a:xfrm>
              <a:off x="1506297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226">
              <a:extLst>
                <a:ext uri="{FF2B5EF4-FFF2-40B4-BE49-F238E27FC236}">
                  <a16:creationId xmlns:a16="http://schemas.microsoft.com/office/drawing/2014/main" id="{C49C5553-6DAD-415E-96DA-C32D37073D99}"/>
                </a:ext>
              </a:extLst>
            </p:cNvPr>
            <p:cNvCxnSpPr/>
            <p:nvPr/>
          </p:nvCxnSpPr>
          <p:spPr>
            <a:xfrm>
              <a:off x="1521183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227">
              <a:extLst>
                <a:ext uri="{FF2B5EF4-FFF2-40B4-BE49-F238E27FC236}">
                  <a16:creationId xmlns:a16="http://schemas.microsoft.com/office/drawing/2014/main" id="{8D30A275-BDA2-419A-9B17-D66206A205C2}"/>
                </a:ext>
              </a:extLst>
            </p:cNvPr>
            <p:cNvCxnSpPr/>
            <p:nvPr/>
          </p:nvCxnSpPr>
          <p:spPr>
            <a:xfrm>
              <a:off x="1536070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228">
              <a:extLst>
                <a:ext uri="{FF2B5EF4-FFF2-40B4-BE49-F238E27FC236}">
                  <a16:creationId xmlns:a16="http://schemas.microsoft.com/office/drawing/2014/main" id="{EF877CEE-895E-4CC5-AEAE-EE6A0270C2AD}"/>
                </a:ext>
              </a:extLst>
            </p:cNvPr>
            <p:cNvCxnSpPr/>
            <p:nvPr/>
          </p:nvCxnSpPr>
          <p:spPr>
            <a:xfrm>
              <a:off x="1550957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229">
              <a:extLst>
                <a:ext uri="{FF2B5EF4-FFF2-40B4-BE49-F238E27FC236}">
                  <a16:creationId xmlns:a16="http://schemas.microsoft.com/office/drawing/2014/main" id="{042C88D4-8CB9-457F-8947-9B8445CB0A7D}"/>
                </a:ext>
              </a:extLst>
            </p:cNvPr>
            <p:cNvCxnSpPr/>
            <p:nvPr/>
          </p:nvCxnSpPr>
          <p:spPr>
            <a:xfrm>
              <a:off x="1565843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230">
              <a:extLst>
                <a:ext uri="{FF2B5EF4-FFF2-40B4-BE49-F238E27FC236}">
                  <a16:creationId xmlns:a16="http://schemas.microsoft.com/office/drawing/2014/main" id="{D9D801EC-DF67-439D-953B-CE46B835146D}"/>
                </a:ext>
              </a:extLst>
            </p:cNvPr>
            <p:cNvCxnSpPr/>
            <p:nvPr/>
          </p:nvCxnSpPr>
          <p:spPr>
            <a:xfrm>
              <a:off x="1580730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231">
              <a:extLst>
                <a:ext uri="{FF2B5EF4-FFF2-40B4-BE49-F238E27FC236}">
                  <a16:creationId xmlns:a16="http://schemas.microsoft.com/office/drawing/2014/main" id="{79EF0A3F-E352-44C3-974B-1FE68BC59561}"/>
                </a:ext>
              </a:extLst>
            </p:cNvPr>
            <p:cNvCxnSpPr/>
            <p:nvPr/>
          </p:nvCxnSpPr>
          <p:spPr>
            <a:xfrm>
              <a:off x="1595617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232">
              <a:extLst>
                <a:ext uri="{FF2B5EF4-FFF2-40B4-BE49-F238E27FC236}">
                  <a16:creationId xmlns:a16="http://schemas.microsoft.com/office/drawing/2014/main" id="{A1786360-62FF-4C53-9EB0-AB85BA1CF90E}"/>
                </a:ext>
              </a:extLst>
            </p:cNvPr>
            <p:cNvCxnSpPr/>
            <p:nvPr/>
          </p:nvCxnSpPr>
          <p:spPr>
            <a:xfrm>
              <a:off x="1610504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233">
              <a:extLst>
                <a:ext uri="{FF2B5EF4-FFF2-40B4-BE49-F238E27FC236}">
                  <a16:creationId xmlns:a16="http://schemas.microsoft.com/office/drawing/2014/main" id="{1FE8EC01-BA30-47F5-B405-D5914B1129F8}"/>
                </a:ext>
              </a:extLst>
            </p:cNvPr>
            <p:cNvCxnSpPr/>
            <p:nvPr/>
          </p:nvCxnSpPr>
          <p:spPr>
            <a:xfrm>
              <a:off x="1625390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234">
              <a:extLst>
                <a:ext uri="{FF2B5EF4-FFF2-40B4-BE49-F238E27FC236}">
                  <a16:creationId xmlns:a16="http://schemas.microsoft.com/office/drawing/2014/main" id="{335F57DB-4E2A-4F82-9D15-D43C1970314C}"/>
                </a:ext>
              </a:extLst>
            </p:cNvPr>
            <p:cNvCxnSpPr/>
            <p:nvPr/>
          </p:nvCxnSpPr>
          <p:spPr>
            <a:xfrm>
              <a:off x="1640277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235">
              <a:extLst>
                <a:ext uri="{FF2B5EF4-FFF2-40B4-BE49-F238E27FC236}">
                  <a16:creationId xmlns:a16="http://schemas.microsoft.com/office/drawing/2014/main" id="{1EB29892-5E00-44D9-973E-A021575BD809}"/>
                </a:ext>
              </a:extLst>
            </p:cNvPr>
            <p:cNvCxnSpPr/>
            <p:nvPr/>
          </p:nvCxnSpPr>
          <p:spPr>
            <a:xfrm>
              <a:off x="1655164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236">
              <a:extLst>
                <a:ext uri="{FF2B5EF4-FFF2-40B4-BE49-F238E27FC236}">
                  <a16:creationId xmlns:a16="http://schemas.microsoft.com/office/drawing/2014/main" id="{60FDFE0A-F92D-4A75-8C63-84DA876448EC}"/>
                </a:ext>
              </a:extLst>
            </p:cNvPr>
            <p:cNvCxnSpPr/>
            <p:nvPr/>
          </p:nvCxnSpPr>
          <p:spPr>
            <a:xfrm>
              <a:off x="1670050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237">
              <a:extLst>
                <a:ext uri="{FF2B5EF4-FFF2-40B4-BE49-F238E27FC236}">
                  <a16:creationId xmlns:a16="http://schemas.microsoft.com/office/drawing/2014/main" id="{C02E82F0-7A2E-4D4E-8B6E-72EE706328F9}"/>
                </a:ext>
              </a:extLst>
            </p:cNvPr>
            <p:cNvCxnSpPr/>
            <p:nvPr/>
          </p:nvCxnSpPr>
          <p:spPr>
            <a:xfrm>
              <a:off x="1684937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238">
              <a:extLst>
                <a:ext uri="{FF2B5EF4-FFF2-40B4-BE49-F238E27FC236}">
                  <a16:creationId xmlns:a16="http://schemas.microsoft.com/office/drawing/2014/main" id="{7F5DCDC1-886F-45D1-AA4A-993AA19A72BB}"/>
                </a:ext>
              </a:extLst>
            </p:cNvPr>
            <p:cNvCxnSpPr/>
            <p:nvPr/>
          </p:nvCxnSpPr>
          <p:spPr>
            <a:xfrm>
              <a:off x="1699824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239">
              <a:extLst>
                <a:ext uri="{FF2B5EF4-FFF2-40B4-BE49-F238E27FC236}">
                  <a16:creationId xmlns:a16="http://schemas.microsoft.com/office/drawing/2014/main" id="{8246E076-0253-4178-AEC2-F5D7594C8A87}"/>
                </a:ext>
              </a:extLst>
            </p:cNvPr>
            <p:cNvCxnSpPr/>
            <p:nvPr/>
          </p:nvCxnSpPr>
          <p:spPr>
            <a:xfrm>
              <a:off x="1714710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240">
              <a:extLst>
                <a:ext uri="{FF2B5EF4-FFF2-40B4-BE49-F238E27FC236}">
                  <a16:creationId xmlns:a16="http://schemas.microsoft.com/office/drawing/2014/main" id="{99A293E7-7B5B-47D8-92F2-95C1379FFBEB}"/>
                </a:ext>
              </a:extLst>
            </p:cNvPr>
            <p:cNvCxnSpPr/>
            <p:nvPr/>
          </p:nvCxnSpPr>
          <p:spPr>
            <a:xfrm>
              <a:off x="1729597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241">
              <a:extLst>
                <a:ext uri="{FF2B5EF4-FFF2-40B4-BE49-F238E27FC236}">
                  <a16:creationId xmlns:a16="http://schemas.microsoft.com/office/drawing/2014/main" id="{15DB73A8-4861-4C6E-9261-ECC97E8DFC7A}"/>
                </a:ext>
              </a:extLst>
            </p:cNvPr>
            <p:cNvCxnSpPr/>
            <p:nvPr/>
          </p:nvCxnSpPr>
          <p:spPr>
            <a:xfrm>
              <a:off x="1744484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242">
              <a:extLst>
                <a:ext uri="{FF2B5EF4-FFF2-40B4-BE49-F238E27FC236}">
                  <a16:creationId xmlns:a16="http://schemas.microsoft.com/office/drawing/2014/main" id="{7B9E8DB1-DA8E-47B1-A6EE-5CAA3C8DE1F8}"/>
                </a:ext>
              </a:extLst>
            </p:cNvPr>
            <p:cNvCxnSpPr/>
            <p:nvPr/>
          </p:nvCxnSpPr>
          <p:spPr>
            <a:xfrm>
              <a:off x="1759371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243">
              <a:extLst>
                <a:ext uri="{FF2B5EF4-FFF2-40B4-BE49-F238E27FC236}">
                  <a16:creationId xmlns:a16="http://schemas.microsoft.com/office/drawing/2014/main" id="{93F82203-93AF-46F0-8223-F163BA6F4094}"/>
                </a:ext>
              </a:extLst>
            </p:cNvPr>
            <p:cNvCxnSpPr/>
            <p:nvPr/>
          </p:nvCxnSpPr>
          <p:spPr>
            <a:xfrm>
              <a:off x="1774257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244">
              <a:extLst>
                <a:ext uri="{FF2B5EF4-FFF2-40B4-BE49-F238E27FC236}">
                  <a16:creationId xmlns:a16="http://schemas.microsoft.com/office/drawing/2014/main" id="{3EEFE261-38D6-472E-AF39-E7E65C55D9DD}"/>
                </a:ext>
              </a:extLst>
            </p:cNvPr>
            <p:cNvCxnSpPr/>
            <p:nvPr/>
          </p:nvCxnSpPr>
          <p:spPr>
            <a:xfrm>
              <a:off x="1789144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245">
              <a:extLst>
                <a:ext uri="{FF2B5EF4-FFF2-40B4-BE49-F238E27FC236}">
                  <a16:creationId xmlns:a16="http://schemas.microsoft.com/office/drawing/2014/main" id="{2610F0B8-2EC2-4536-BB39-A3414CD79577}"/>
                </a:ext>
              </a:extLst>
            </p:cNvPr>
            <p:cNvCxnSpPr/>
            <p:nvPr/>
          </p:nvCxnSpPr>
          <p:spPr>
            <a:xfrm>
              <a:off x="1804031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246">
              <a:extLst>
                <a:ext uri="{FF2B5EF4-FFF2-40B4-BE49-F238E27FC236}">
                  <a16:creationId xmlns:a16="http://schemas.microsoft.com/office/drawing/2014/main" id="{C2A7CCEE-A650-427C-9531-D707C12470CE}"/>
                </a:ext>
              </a:extLst>
            </p:cNvPr>
            <p:cNvCxnSpPr/>
            <p:nvPr/>
          </p:nvCxnSpPr>
          <p:spPr>
            <a:xfrm>
              <a:off x="1818917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247">
              <a:extLst>
                <a:ext uri="{FF2B5EF4-FFF2-40B4-BE49-F238E27FC236}">
                  <a16:creationId xmlns:a16="http://schemas.microsoft.com/office/drawing/2014/main" id="{1791B241-4578-4BCB-B83E-0A6866A57C9F}"/>
                </a:ext>
              </a:extLst>
            </p:cNvPr>
            <p:cNvCxnSpPr/>
            <p:nvPr/>
          </p:nvCxnSpPr>
          <p:spPr>
            <a:xfrm>
              <a:off x="1833804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248">
              <a:extLst>
                <a:ext uri="{FF2B5EF4-FFF2-40B4-BE49-F238E27FC236}">
                  <a16:creationId xmlns:a16="http://schemas.microsoft.com/office/drawing/2014/main" id="{C771D4A3-C4C8-4281-B7AA-9E01775B812E}"/>
                </a:ext>
              </a:extLst>
            </p:cNvPr>
            <p:cNvCxnSpPr/>
            <p:nvPr/>
          </p:nvCxnSpPr>
          <p:spPr>
            <a:xfrm>
              <a:off x="1848691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249">
              <a:extLst>
                <a:ext uri="{FF2B5EF4-FFF2-40B4-BE49-F238E27FC236}">
                  <a16:creationId xmlns:a16="http://schemas.microsoft.com/office/drawing/2014/main" id="{04985824-0A54-4D44-B12A-EBBADDC14CA8}"/>
                </a:ext>
              </a:extLst>
            </p:cNvPr>
            <p:cNvCxnSpPr/>
            <p:nvPr/>
          </p:nvCxnSpPr>
          <p:spPr>
            <a:xfrm>
              <a:off x="1863577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250">
              <a:extLst>
                <a:ext uri="{FF2B5EF4-FFF2-40B4-BE49-F238E27FC236}">
                  <a16:creationId xmlns:a16="http://schemas.microsoft.com/office/drawing/2014/main" id="{9245F298-5890-44E7-9481-B0A371102618}"/>
                </a:ext>
              </a:extLst>
            </p:cNvPr>
            <p:cNvCxnSpPr/>
            <p:nvPr/>
          </p:nvCxnSpPr>
          <p:spPr>
            <a:xfrm>
              <a:off x="1878464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251">
              <a:extLst>
                <a:ext uri="{FF2B5EF4-FFF2-40B4-BE49-F238E27FC236}">
                  <a16:creationId xmlns:a16="http://schemas.microsoft.com/office/drawing/2014/main" id="{75EE7F9F-54EB-4153-926F-E307612A4C64}"/>
                </a:ext>
              </a:extLst>
            </p:cNvPr>
            <p:cNvCxnSpPr/>
            <p:nvPr/>
          </p:nvCxnSpPr>
          <p:spPr>
            <a:xfrm>
              <a:off x="1893346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Tree>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p:nvSpPr>
        <p:spPr>
          <a:xfrm>
            <a:off x="0" y="3832235"/>
            <a:ext cx="12192000" cy="30257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816351"/>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pic>
        <p:nvPicPr>
          <p:cNvPr id="146" name="Elemento grafico 145">
            <a:extLst>
              <a:ext uri="{FF2B5EF4-FFF2-40B4-BE49-F238E27FC236}">
                <a16:creationId xmlns:a16="http://schemas.microsoft.com/office/drawing/2014/main" id="{2BD76D94-92BF-41E6-88CA-870C65A2BA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854" y="1625964"/>
            <a:ext cx="2539317" cy="1944000"/>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1_Diapositiva titolo">
    <p:spTree>
      <p:nvGrpSpPr>
        <p:cNvPr id="1" name=""/>
        <p:cNvGrpSpPr/>
        <p:nvPr/>
      </p:nvGrpSpPr>
      <p:grpSpPr>
        <a:xfrm>
          <a:off x="0" y="0"/>
          <a:ext cx="0" cy="0"/>
          <a:chOff x="0" y="0"/>
          <a:chExt cx="0" cy="0"/>
        </a:xfrm>
      </p:grpSpPr>
      <p:sp>
        <p:nvSpPr>
          <p:cNvPr id="168" name="Rettangolo 167"/>
          <p:cNvSpPr/>
          <p:nvPr/>
        </p:nvSpPr>
        <p:spPr>
          <a:xfrm>
            <a:off x="0" y="3832235"/>
            <a:ext cx="12192000" cy="3025775"/>
          </a:xfrm>
          <a:prstGeom prst="rect">
            <a:avLst/>
          </a:prstGeom>
          <a:solidFill>
            <a:srgbClr val="6286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816351"/>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pic>
        <p:nvPicPr>
          <p:cNvPr id="146" name="Elemento grafico 145">
            <a:extLst>
              <a:ext uri="{FF2B5EF4-FFF2-40B4-BE49-F238E27FC236}">
                <a16:creationId xmlns:a16="http://schemas.microsoft.com/office/drawing/2014/main" id="{2BD76D94-92BF-41E6-88CA-870C65A2BA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854" y="1625964"/>
            <a:ext cx="2539317" cy="1944000"/>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p="http://schemas.openxmlformats.org/presentationml/2006/main" xmlns:a="http://schemas.openxmlformats.org/drawingml/2006/main" xmlns:r="http://schemas.openxmlformats.org/officeDocument/2006/relationships" preserve="1" type="title">
  <p:cSld name="Diapositiva titolo (sfondo scuro)">
    <p:bg>
      <p:bgPr>
        <a:blipFill>
          <a:blip r:embed="rId2"/>
          <a:tile algn="tl" flip="none" sx="100000" sy="100000" tx="0" ty="0"/>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rrowheads="1" noChangeAspect="1"/>
          </p:cNvPicPr>
          <p:nvPr userDrawn="1"/>
        </p:nvPicPr>
        <p:blipFill rotWithShape="1">
          <a:blip r:embed="rId3">
            <a:extLst>
              <a:ext uri="{28A0092B-C50C-407E-A947-70E740481C1C}">
                <a14:useLocalDpi xmlns:a14="http://schemas.microsoft.com/office/drawing/2010/main" val="0"/>
              </a:ext>
            </a:extLst>
          </a:blip>
          <a:srcRect b="-37" r="16"/>
          <a:stretch/>
        </p:blipFill>
        <p:spPr bwMode="auto">
          <a:xfrm>
            <a:off x="1" y="-1"/>
            <a:ext cx="1219200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pic>
      <p:sp>
        <p:nvSpPr>
          <p:cNvPr id="168" name="Rettangolo 167"/>
          <p:cNvSpPr/>
          <p:nvPr/>
        </p:nvSpPr>
        <p:spPr>
          <a:xfrm>
            <a:off x="0" y="3339001"/>
            <a:ext cx="12192000" cy="351901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lang="it-IT" sz="1800"/>
          </a:p>
        </p:txBody>
      </p:sp>
      <p:grpSp>
        <p:nvGrpSpPr>
          <p:cNvPr id="169" name="Gruppo 168"/>
          <p:cNvGrpSpPr/>
          <p:nvPr/>
        </p:nvGrpSpPr>
        <p:grpSpPr>
          <a:xfrm>
            <a:off x="64017" y="3339000"/>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hasCustomPrompt="1" type="ctrTitle"/>
          </p:nvPr>
        </p:nvSpPr>
        <p:spPr>
          <a:xfrm>
            <a:off x="855379" y="4149726"/>
            <a:ext cx="10363200" cy="1714852"/>
          </a:xfrm>
        </p:spPr>
        <p:txBody>
          <a:bodyPr>
            <a:normAutofit/>
          </a:bodyPr>
          <a:lstStyle>
            <a:lvl1pPr algn="ctr">
              <a:defRPr sz="3600">
                <a:latin charset="0" panose="020B0604020202020204" pitchFamily="34" typeface="Arial"/>
                <a:cs charset="0" panose="020B0604020202020204" pitchFamily="34" typeface="Arial"/>
              </a:defRPr>
            </a:lvl1pPr>
          </a:lstStyle>
          <a:p>
            <a:r>
              <a:rPr lang="it-IT"/>
              <a:t>FARE CLIC PER MODIFICARE LO STILE DEL TITOLO</a:t>
            </a:r>
          </a:p>
        </p:txBody>
      </p:sp>
      <p:sp>
        <p:nvSpPr>
          <p:cNvPr id="3" name="Sottotitolo 2"/>
          <p:cNvSpPr>
            <a:spLocks noGrp="1"/>
          </p:cNvSpPr>
          <p:nvPr>
            <p:ph idx="1" type="subTitle"/>
          </p:nvPr>
        </p:nvSpPr>
        <p:spPr>
          <a:xfrm>
            <a:off x="855379" y="6057909"/>
            <a:ext cx="10363200" cy="536575"/>
          </a:xfrm>
        </p:spPr>
        <p:txBody>
          <a:bodyPr/>
          <a:lstStyle>
            <a:lvl1pPr algn="ctr" indent="0" marL="0">
              <a:buNone/>
              <a:defRPr>
                <a:solidFill>
                  <a:schemeClr val="bg1"/>
                </a:solidFill>
              </a:defRPr>
            </a:lvl1pPr>
            <a:lvl2pPr algn="ctr" indent="0" marL="457178">
              <a:buNone/>
              <a:defRPr>
                <a:solidFill>
                  <a:schemeClr val="tx1">
                    <a:tint val="75000"/>
                  </a:schemeClr>
                </a:solidFill>
              </a:defRPr>
            </a:lvl2pPr>
            <a:lvl3pPr algn="ctr" indent="0" marL="914354">
              <a:buNone/>
              <a:defRPr>
                <a:solidFill>
                  <a:schemeClr val="tx1">
                    <a:tint val="75000"/>
                  </a:schemeClr>
                </a:solidFill>
              </a:defRPr>
            </a:lvl3pPr>
            <a:lvl4pPr algn="ctr" indent="0" marL="1371532">
              <a:buNone/>
              <a:defRPr>
                <a:solidFill>
                  <a:schemeClr val="tx1">
                    <a:tint val="75000"/>
                  </a:schemeClr>
                </a:solidFill>
              </a:defRPr>
            </a:lvl4pPr>
            <a:lvl5pPr algn="ctr" indent="0" marL="1828709">
              <a:buNone/>
              <a:defRPr>
                <a:solidFill>
                  <a:schemeClr val="tx1">
                    <a:tint val="75000"/>
                  </a:schemeClr>
                </a:solidFill>
              </a:defRPr>
            </a:lvl5pPr>
            <a:lvl6pPr algn="ctr" indent="0" marL="2285886">
              <a:buNone/>
              <a:defRPr>
                <a:solidFill>
                  <a:schemeClr val="tx1">
                    <a:tint val="75000"/>
                  </a:schemeClr>
                </a:solidFill>
              </a:defRPr>
            </a:lvl6pPr>
            <a:lvl7pPr algn="ctr" indent="0" marL="2743062">
              <a:buNone/>
              <a:defRPr>
                <a:solidFill>
                  <a:schemeClr val="tx1">
                    <a:tint val="75000"/>
                  </a:schemeClr>
                </a:solidFill>
              </a:defRPr>
            </a:lvl7pPr>
            <a:lvl8pPr algn="ctr" indent="0" marL="3200240">
              <a:buNone/>
              <a:defRPr>
                <a:solidFill>
                  <a:schemeClr val="tx1">
                    <a:tint val="75000"/>
                  </a:schemeClr>
                </a:solidFill>
              </a:defRPr>
            </a:lvl8pPr>
            <a:lvl9pPr algn="ctr" indent="0" marL="3657418">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2_Diapositiva titolo (sfondo scuro)">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1" y="0"/>
            <a:ext cx="12192001" cy="5454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Rettangolo 167"/>
          <p:cNvSpPr/>
          <p:nvPr/>
        </p:nvSpPr>
        <p:spPr>
          <a:xfrm>
            <a:off x="0" y="3339001"/>
            <a:ext cx="12192000" cy="3519010"/>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339000"/>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1_Diapositiva titolo (sfondo scuro)">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1" y="0"/>
            <a:ext cx="12192001" cy="5454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Rettangolo 167"/>
          <p:cNvSpPr/>
          <p:nvPr/>
        </p:nvSpPr>
        <p:spPr>
          <a:xfrm>
            <a:off x="0" y="2268611"/>
            <a:ext cx="12192000" cy="458938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25272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Brandon Grotesque Medium" panose="020B0603020203060202"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userDrawn="1"/>
        </p:nvSpPr>
        <p:spPr>
          <a:xfrm>
            <a:off x="0" y="10"/>
            <a:ext cx="12192000" cy="219476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5" name="Immagine 4">
            <a:extLst>
              <a:ext uri="{FF2B5EF4-FFF2-40B4-BE49-F238E27FC236}">
                <a16:creationId xmlns:a16="http://schemas.microsoft.com/office/drawing/2014/main" id="{3DE91D00-2EFA-4575-B8B4-1E14BAFE9AF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325622" y="666989"/>
            <a:ext cx="1540769" cy="1132373"/>
          </a:xfrm>
          <a:prstGeom prst="rect">
            <a:avLst/>
          </a:prstGeom>
        </p:spPr>
      </p:pic>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p:nvSpPr>
        <p:spPr>
          <a:xfrm>
            <a:off x="0" y="10"/>
            <a:ext cx="12192000" cy="21947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5" name="Immagine 4">
            <a:extLst>
              <a:ext uri="{FF2B5EF4-FFF2-40B4-BE49-F238E27FC236}">
                <a16:creationId xmlns:a16="http://schemas.microsoft.com/office/drawing/2014/main" id="{3DE91D00-2EFA-4575-B8B4-1E14BAFE9AF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325622" y="666989"/>
            <a:ext cx="1540769" cy="1132373"/>
          </a:xfrm>
          <a:prstGeom prst="rect">
            <a:avLst/>
          </a:prstGeom>
        </p:spPr>
      </p:pic>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_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p:nvSpPr>
        <p:spPr>
          <a:xfrm>
            <a:off x="0" y="10"/>
            <a:ext cx="12192000" cy="21947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3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userDrawn="1"/>
        </p:nvSpPr>
        <p:spPr>
          <a:xfrm>
            <a:off x="0" y="10"/>
            <a:ext cx="12192000" cy="219476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5" name="Immagine 4">
            <a:extLst>
              <a:ext uri="{FF2B5EF4-FFF2-40B4-BE49-F238E27FC236}">
                <a16:creationId xmlns:a16="http://schemas.microsoft.com/office/drawing/2014/main" id="{3DE91D00-2EFA-4575-B8B4-1E14BAFE9AF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325622" y="666989"/>
            <a:ext cx="1540769" cy="1132373"/>
          </a:xfrm>
          <a:prstGeom prst="rect">
            <a:avLst/>
          </a:prstGeom>
        </p:spPr>
      </p:pic>
    </p:spTree>
    <p:extLst>
      <p:ext uri="{BB962C8B-B14F-4D97-AF65-F5344CB8AC3E}">
        <p14:creationId xmlns:p14="http://schemas.microsoft.com/office/powerpoint/2010/main" val="618652211"/>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2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olo e contenuto (con numero)">
    <p:spTree>
      <p:nvGrpSpPr>
        <p:cNvPr id="1" name=""/>
        <p:cNvGrpSpPr/>
        <p:nvPr/>
      </p:nvGrpSpPr>
      <p:grpSpPr>
        <a:xfrm>
          <a:off x="0" y="0"/>
          <a:ext cx="0" cy="0"/>
          <a:chOff x="0" y="0"/>
          <a:chExt cx="0" cy="0"/>
        </a:xfrm>
      </p:grpSpPr>
      <p:sp>
        <p:nvSpPr>
          <p:cNvPr id="253" name="Rettangolo 252"/>
          <p:cNvSpPr/>
          <p:nvPr/>
        </p:nvSpPr>
        <p:spPr>
          <a:xfrm>
            <a:off x="0" y="1"/>
            <a:ext cx="12192000" cy="126990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noProof="0"/>
          </a:p>
        </p:txBody>
      </p:sp>
      <p:sp>
        <p:nvSpPr>
          <p:cNvPr id="2" name="Titolo 1"/>
          <p:cNvSpPr>
            <a:spLocks noGrp="1"/>
          </p:cNvSpPr>
          <p:nvPr>
            <p:ph type="title" hasCustomPrompt="1"/>
          </p:nvPr>
        </p:nvSpPr>
        <p:spPr>
          <a:xfrm>
            <a:off x="772777" y="139176"/>
            <a:ext cx="11036380" cy="505811"/>
          </a:xfrm>
        </p:spPr>
        <p:txBody>
          <a:bodyPr/>
          <a:lstStyle/>
          <a:p>
            <a:r>
              <a:rPr lang="it-IT"/>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126163"/>
            <a:ext cx="12192000" cy="73183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1089904"/>
            <a:ext cx="12048863" cy="180000"/>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5" name="Segnaposto testo 4">
            <a:extLst>
              <a:ext uri="{FF2B5EF4-FFF2-40B4-BE49-F238E27FC236}">
                <a16:creationId xmlns:a16="http://schemas.microsoft.com/office/drawing/2014/main" id="{1F61ACF0-39FB-4075-80CA-B53EA116F784}"/>
              </a:ext>
            </a:extLst>
          </p:cNvPr>
          <p:cNvSpPr>
            <a:spLocks noGrp="1"/>
          </p:cNvSpPr>
          <p:nvPr>
            <p:ph type="body" sz="quarter" idx="10" hasCustomPrompt="1"/>
          </p:nvPr>
        </p:nvSpPr>
        <p:spPr>
          <a:xfrm>
            <a:off x="367736" y="644988"/>
            <a:ext cx="11441425" cy="40268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noProof="0" err="1"/>
              <a:t>Sottotitolo</a:t>
            </a:r>
            <a:endParaRPr lang="en-GB" noProof="0"/>
          </a:p>
        </p:txBody>
      </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71384" y="6402091"/>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75288" y="6322804"/>
            <a:ext cx="4346286" cy="338554"/>
          </a:xfrm>
          <a:prstGeom prst="rect">
            <a:avLst/>
          </a:prstGeom>
          <a:noFill/>
        </p:spPr>
        <p:txBody>
          <a:bodyPr wrap="square" rtlCol="0">
            <a:spAutoFit/>
          </a:bodyPr>
          <a:lstStyle/>
          <a:p>
            <a:r>
              <a:rPr lang="it-IT" sz="1600" b="0">
                <a:solidFill>
                  <a:schemeClr val="bg1"/>
                </a:solidFill>
                <a:latin typeface="+mj-lt"/>
              </a:rPr>
              <a:t>NOME COGNOME</a:t>
            </a:r>
            <a:endParaRPr lang="it-IT" sz="1600" b="0">
              <a:solidFill>
                <a:schemeClr val="bg1"/>
              </a:solidFill>
            </a:endParaRPr>
          </a:p>
        </p:txBody>
      </p:sp>
      <p:sp>
        <p:nvSpPr>
          <p:cNvPr id="254" name="Segnaposto numero diapositiva 2">
            <a:extLst>
              <a:ext uri="{FF2B5EF4-FFF2-40B4-BE49-F238E27FC236}">
                <a16:creationId xmlns:a16="http://schemas.microsoft.com/office/drawing/2014/main" id="{374C5D19-755B-45E1-AED0-9D0A7ED9D410}"/>
              </a:ext>
            </a:extLst>
          </p:cNvPr>
          <p:cNvSpPr>
            <a:spLocks noGrp="1"/>
          </p:cNvSpPr>
          <p:nvPr>
            <p:ph type="sldNum" sz="quarter" idx="12"/>
          </p:nvPr>
        </p:nvSpPr>
        <p:spPr>
          <a:xfrm>
            <a:off x="304227" y="84880"/>
            <a:ext cx="707441" cy="505811"/>
          </a:xfrm>
        </p:spPr>
        <p:txBody>
          <a:bodyPr/>
          <a:lstStyle>
            <a:lvl1pPr algn="l">
              <a:defRPr lang="it-IT" sz="2200" b="1" kern="1200" smtClean="0">
                <a:solidFill>
                  <a:schemeClr val="bg2"/>
                </a:solidFill>
                <a:latin typeface="+mj-lt"/>
                <a:ea typeface="+mn-ea"/>
                <a:cs typeface="Arial"/>
              </a:defRPr>
            </a:lvl1pPr>
          </a:lstStyle>
          <a:p>
            <a:fld id="{062CC5B9-BD11-4090-982C-6B0ABD7F3D46}" type="slidenum">
              <a:rPr lang="it-IT" smtClean="0"/>
              <a:pPr/>
              <a:t>‹#›</a:t>
            </a:fld>
            <a:endParaRPr lang="it-IT"/>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olo e contenuto (con numero)">
    <p:spTree>
      <p:nvGrpSpPr>
        <p:cNvPr id="1" name=""/>
        <p:cNvGrpSpPr/>
        <p:nvPr/>
      </p:nvGrpSpPr>
      <p:grpSpPr>
        <a:xfrm>
          <a:off x="0" y="0"/>
          <a:ext cx="0" cy="0"/>
          <a:chOff x="0" y="0"/>
          <a:chExt cx="0" cy="0"/>
        </a:xfrm>
      </p:grpSpPr>
      <p:sp>
        <p:nvSpPr>
          <p:cNvPr id="253" name="Rettangolo 252"/>
          <p:cNvSpPr/>
          <p:nvPr/>
        </p:nvSpPr>
        <p:spPr>
          <a:xfrm>
            <a:off x="-7552" y="10035"/>
            <a:ext cx="12192000" cy="1269904"/>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noProof="0"/>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126163"/>
            <a:ext cx="12192000" cy="73183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1089904"/>
            <a:ext cx="12048863" cy="180000"/>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71384" y="6402091"/>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75288" y="6322804"/>
            <a:ext cx="4346286" cy="338554"/>
          </a:xfrm>
          <a:prstGeom prst="rect">
            <a:avLst/>
          </a:prstGeom>
          <a:noFill/>
        </p:spPr>
        <p:txBody>
          <a:bodyPr wrap="square" rtlCol="0">
            <a:spAutoFit/>
          </a:bodyPr>
          <a:lstStyle/>
          <a:p>
            <a:r>
              <a:rPr lang="it-IT" sz="1600" b="0">
                <a:solidFill>
                  <a:schemeClr val="bg1"/>
                </a:solidFill>
                <a:latin typeface="+mj-lt"/>
              </a:rPr>
              <a:t>NOME COGNOME</a:t>
            </a:r>
            <a:endParaRPr lang="it-IT" sz="1600" b="0">
              <a:solidFill>
                <a:schemeClr val="bg1"/>
              </a:solidFill>
            </a:endParaRPr>
          </a:p>
        </p:txBody>
      </p:sp>
      <p:sp>
        <p:nvSpPr>
          <p:cNvPr id="131" name="Titolo 1">
            <a:extLst>
              <a:ext uri="{FF2B5EF4-FFF2-40B4-BE49-F238E27FC236}">
                <a16:creationId xmlns:a16="http://schemas.microsoft.com/office/drawing/2014/main" id="{F516416B-68EF-463A-9AAB-D53CE65C522C}"/>
              </a:ext>
            </a:extLst>
          </p:cNvPr>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255" name="Segnaposto testo 4">
            <a:extLst>
              <a:ext uri="{FF2B5EF4-FFF2-40B4-BE49-F238E27FC236}">
                <a16:creationId xmlns:a16="http://schemas.microsoft.com/office/drawing/2014/main" id="{C3A67EC8-9891-4647-9F91-7C83DBB811BB}"/>
              </a:ext>
            </a:extLst>
          </p:cNvPr>
          <p:cNvSpPr>
            <a:spLocks noGrp="1"/>
          </p:cNvSpPr>
          <p:nvPr>
            <p:ph type="body" sz="quarter" idx="10" hasCustomPrompt="1"/>
          </p:nvPr>
        </p:nvSpPr>
        <p:spPr>
          <a:xfrm>
            <a:off x="367737" y="590124"/>
            <a:ext cx="10506414" cy="402687"/>
          </a:xfrm>
        </p:spPr>
        <p:txBody>
          <a:bodyPr>
            <a:noAutofit/>
          </a:bodyPr>
          <a:lstStyle>
            <a:lvl1pPr>
              <a:defRPr sz="2400" cap="all" baseline="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noProof="0" err="1"/>
              <a:t>Sottotitolo</a:t>
            </a:r>
            <a:endParaRPr lang="en-GB" noProof="0"/>
          </a:p>
        </p:txBody>
      </p:sp>
      <p:sp>
        <p:nvSpPr>
          <p:cNvPr id="257" name="Segnaposto numero diapositiva 3">
            <a:extLst>
              <a:ext uri="{FF2B5EF4-FFF2-40B4-BE49-F238E27FC236}">
                <a16:creationId xmlns:a16="http://schemas.microsoft.com/office/drawing/2014/main" id="{7414F66A-791B-4DDB-8A47-1C5C76E80832}"/>
              </a:ext>
            </a:extLst>
          </p:cNvPr>
          <p:cNvSpPr>
            <a:spLocks noGrp="1"/>
          </p:cNvSpPr>
          <p:nvPr>
            <p:ph type="sldNum" sz="quarter" idx="11"/>
          </p:nvPr>
        </p:nvSpPr>
        <p:spPr>
          <a:xfrm>
            <a:off x="10897900" y="102599"/>
            <a:ext cx="966595" cy="908500"/>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Ringraziamenti e conclusione">
    <p:bg>
      <p:bgRef idx="1001">
        <a:schemeClr val="bg2"/>
      </p:bgRef>
    </p:bg>
    <p:spTree>
      <p:nvGrpSpPr>
        <p:cNvPr id="1" name=""/>
        <p:cNvGrpSpPr/>
        <p:nvPr/>
      </p:nvGrpSpPr>
      <p:grpSpPr>
        <a:xfrm>
          <a:off x="0" y="0"/>
          <a:ext cx="0" cy="0"/>
          <a:chOff x="0" y="0"/>
          <a:chExt cx="0" cy="0"/>
        </a:xfrm>
      </p:grpSpPr>
      <p:sp>
        <p:nvSpPr>
          <p:cNvPr id="8" name="Segnaposto testo 7">
            <a:extLst>
              <a:ext uri="{FF2B5EF4-FFF2-40B4-BE49-F238E27FC236}">
                <a16:creationId xmlns:a16="http://schemas.microsoft.com/office/drawing/2014/main" id="{0177E66F-3533-4D5C-A45B-6F997023CF85}"/>
              </a:ext>
            </a:extLst>
          </p:cNvPr>
          <p:cNvSpPr>
            <a:spLocks noGrp="1"/>
          </p:cNvSpPr>
          <p:nvPr>
            <p:ph type="body" sz="quarter" idx="10"/>
          </p:nvPr>
        </p:nvSpPr>
        <p:spPr>
          <a:xfrm>
            <a:off x="7" y="1828800"/>
            <a:ext cx="12191999" cy="3124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grpSp>
        <p:nvGrpSpPr>
          <p:cNvPr id="9" name="Gruppo 8">
            <a:extLst>
              <a:ext uri="{FF2B5EF4-FFF2-40B4-BE49-F238E27FC236}">
                <a16:creationId xmlns:a16="http://schemas.microsoft.com/office/drawing/2014/main" id="{BD6829BE-49FB-420D-8C6D-110CAB860B3A}"/>
              </a:ext>
            </a:extLst>
          </p:cNvPr>
          <p:cNvGrpSpPr/>
          <p:nvPr/>
        </p:nvGrpSpPr>
        <p:grpSpPr>
          <a:xfrm>
            <a:off x="64017" y="-7373"/>
            <a:ext cx="12048863" cy="180000"/>
            <a:chOff x="1218340" y="275867"/>
            <a:chExt cx="17715122" cy="567843"/>
          </a:xfrm>
        </p:grpSpPr>
        <p:cxnSp>
          <p:nvCxnSpPr>
            <p:cNvPr id="10" name="Connettore 1 132">
              <a:extLst>
                <a:ext uri="{FF2B5EF4-FFF2-40B4-BE49-F238E27FC236}">
                  <a16:creationId xmlns:a16="http://schemas.microsoft.com/office/drawing/2014/main" id="{BF751207-2EF1-452E-B1A8-4A445C101F51}"/>
                </a:ext>
              </a:extLst>
            </p:cNvPr>
            <p:cNvCxnSpPr/>
            <p:nvPr/>
          </p:nvCxnSpPr>
          <p:spPr>
            <a:xfrm>
              <a:off x="121834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33">
              <a:extLst>
                <a:ext uri="{FF2B5EF4-FFF2-40B4-BE49-F238E27FC236}">
                  <a16:creationId xmlns:a16="http://schemas.microsoft.com/office/drawing/2014/main" id="{290275AE-1939-4689-BC63-3FCD8774EF0D}"/>
                </a:ext>
              </a:extLst>
            </p:cNvPr>
            <p:cNvCxnSpPr/>
            <p:nvPr/>
          </p:nvCxnSpPr>
          <p:spPr>
            <a:xfrm>
              <a:off x="136720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34">
              <a:extLst>
                <a:ext uri="{FF2B5EF4-FFF2-40B4-BE49-F238E27FC236}">
                  <a16:creationId xmlns:a16="http://schemas.microsoft.com/office/drawing/2014/main" id="{8E9D9269-63D6-4A77-B6C3-5ECC7596BE1D}"/>
                </a:ext>
              </a:extLst>
            </p:cNvPr>
            <p:cNvCxnSpPr/>
            <p:nvPr/>
          </p:nvCxnSpPr>
          <p:spPr>
            <a:xfrm>
              <a:off x="151607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35">
              <a:extLst>
                <a:ext uri="{FF2B5EF4-FFF2-40B4-BE49-F238E27FC236}">
                  <a16:creationId xmlns:a16="http://schemas.microsoft.com/office/drawing/2014/main" id="{42FCD547-B663-4A89-8D9F-7937F1F6C365}"/>
                </a:ext>
              </a:extLst>
            </p:cNvPr>
            <p:cNvCxnSpPr/>
            <p:nvPr/>
          </p:nvCxnSpPr>
          <p:spPr>
            <a:xfrm>
              <a:off x="166494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6">
              <a:extLst>
                <a:ext uri="{FF2B5EF4-FFF2-40B4-BE49-F238E27FC236}">
                  <a16:creationId xmlns:a16="http://schemas.microsoft.com/office/drawing/2014/main" id="{CED5813B-CF79-43C2-AE3C-6253FC893720}"/>
                </a:ext>
              </a:extLst>
            </p:cNvPr>
            <p:cNvCxnSpPr/>
            <p:nvPr/>
          </p:nvCxnSpPr>
          <p:spPr>
            <a:xfrm>
              <a:off x="181380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37">
              <a:extLst>
                <a:ext uri="{FF2B5EF4-FFF2-40B4-BE49-F238E27FC236}">
                  <a16:creationId xmlns:a16="http://schemas.microsoft.com/office/drawing/2014/main" id="{7FF1EEFE-1DCB-4495-B6A6-F158B28C4E0D}"/>
                </a:ext>
              </a:extLst>
            </p:cNvPr>
            <p:cNvCxnSpPr/>
            <p:nvPr/>
          </p:nvCxnSpPr>
          <p:spPr>
            <a:xfrm>
              <a:off x="196267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38">
              <a:extLst>
                <a:ext uri="{FF2B5EF4-FFF2-40B4-BE49-F238E27FC236}">
                  <a16:creationId xmlns:a16="http://schemas.microsoft.com/office/drawing/2014/main" id="{D49CE837-DCF3-4073-866A-E247DF046265}"/>
                </a:ext>
              </a:extLst>
            </p:cNvPr>
            <p:cNvCxnSpPr/>
            <p:nvPr/>
          </p:nvCxnSpPr>
          <p:spPr>
            <a:xfrm>
              <a:off x="211154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39">
              <a:extLst>
                <a:ext uri="{FF2B5EF4-FFF2-40B4-BE49-F238E27FC236}">
                  <a16:creationId xmlns:a16="http://schemas.microsoft.com/office/drawing/2014/main" id="{EBAE90C2-FD12-4D84-9F42-E3B1614DE1E7}"/>
                </a:ext>
              </a:extLst>
            </p:cNvPr>
            <p:cNvCxnSpPr/>
            <p:nvPr/>
          </p:nvCxnSpPr>
          <p:spPr>
            <a:xfrm>
              <a:off x="226040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40">
              <a:extLst>
                <a:ext uri="{FF2B5EF4-FFF2-40B4-BE49-F238E27FC236}">
                  <a16:creationId xmlns:a16="http://schemas.microsoft.com/office/drawing/2014/main" id="{35EF3951-38D5-4BED-B620-7EBD13C82C04}"/>
                </a:ext>
              </a:extLst>
            </p:cNvPr>
            <p:cNvCxnSpPr/>
            <p:nvPr/>
          </p:nvCxnSpPr>
          <p:spPr>
            <a:xfrm>
              <a:off x="240927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41">
              <a:extLst>
                <a:ext uri="{FF2B5EF4-FFF2-40B4-BE49-F238E27FC236}">
                  <a16:creationId xmlns:a16="http://schemas.microsoft.com/office/drawing/2014/main" id="{E67DFF29-51E5-4A5C-9856-F32AE3953CBF}"/>
                </a:ext>
              </a:extLst>
            </p:cNvPr>
            <p:cNvCxnSpPr/>
            <p:nvPr/>
          </p:nvCxnSpPr>
          <p:spPr>
            <a:xfrm>
              <a:off x="255814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42">
              <a:extLst>
                <a:ext uri="{FF2B5EF4-FFF2-40B4-BE49-F238E27FC236}">
                  <a16:creationId xmlns:a16="http://schemas.microsoft.com/office/drawing/2014/main" id="{4ABC7F93-A6C0-4323-9E86-07541C55A83B}"/>
                </a:ext>
              </a:extLst>
            </p:cNvPr>
            <p:cNvCxnSpPr/>
            <p:nvPr/>
          </p:nvCxnSpPr>
          <p:spPr>
            <a:xfrm>
              <a:off x="270701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143">
              <a:extLst>
                <a:ext uri="{FF2B5EF4-FFF2-40B4-BE49-F238E27FC236}">
                  <a16:creationId xmlns:a16="http://schemas.microsoft.com/office/drawing/2014/main" id="{0DF25A82-5CF4-4ABD-A9C7-B23AFCA9E5ED}"/>
                </a:ext>
              </a:extLst>
            </p:cNvPr>
            <p:cNvCxnSpPr/>
            <p:nvPr/>
          </p:nvCxnSpPr>
          <p:spPr>
            <a:xfrm>
              <a:off x="285587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144">
              <a:extLst>
                <a:ext uri="{FF2B5EF4-FFF2-40B4-BE49-F238E27FC236}">
                  <a16:creationId xmlns:a16="http://schemas.microsoft.com/office/drawing/2014/main" id="{BB4D9ED3-E5A6-4AB2-BBA2-AF4B6D7B3774}"/>
                </a:ext>
              </a:extLst>
            </p:cNvPr>
            <p:cNvCxnSpPr/>
            <p:nvPr/>
          </p:nvCxnSpPr>
          <p:spPr>
            <a:xfrm>
              <a:off x="300474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145">
              <a:extLst>
                <a:ext uri="{FF2B5EF4-FFF2-40B4-BE49-F238E27FC236}">
                  <a16:creationId xmlns:a16="http://schemas.microsoft.com/office/drawing/2014/main" id="{5FC8184A-5345-450E-A694-9C89C1854DDF}"/>
                </a:ext>
              </a:extLst>
            </p:cNvPr>
            <p:cNvCxnSpPr/>
            <p:nvPr/>
          </p:nvCxnSpPr>
          <p:spPr>
            <a:xfrm>
              <a:off x="315361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146">
              <a:extLst>
                <a:ext uri="{FF2B5EF4-FFF2-40B4-BE49-F238E27FC236}">
                  <a16:creationId xmlns:a16="http://schemas.microsoft.com/office/drawing/2014/main" id="{F6BBBA9A-3396-4F46-998F-84819B36F91C}"/>
                </a:ext>
              </a:extLst>
            </p:cNvPr>
            <p:cNvCxnSpPr/>
            <p:nvPr/>
          </p:nvCxnSpPr>
          <p:spPr>
            <a:xfrm>
              <a:off x="330247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147">
              <a:extLst>
                <a:ext uri="{FF2B5EF4-FFF2-40B4-BE49-F238E27FC236}">
                  <a16:creationId xmlns:a16="http://schemas.microsoft.com/office/drawing/2014/main" id="{C2E78826-3C00-430B-B947-5E3AD5E0AD69}"/>
                </a:ext>
              </a:extLst>
            </p:cNvPr>
            <p:cNvCxnSpPr/>
            <p:nvPr/>
          </p:nvCxnSpPr>
          <p:spPr>
            <a:xfrm>
              <a:off x="345134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148">
              <a:extLst>
                <a:ext uri="{FF2B5EF4-FFF2-40B4-BE49-F238E27FC236}">
                  <a16:creationId xmlns:a16="http://schemas.microsoft.com/office/drawing/2014/main" id="{F69FEFA1-FEA2-43FC-A192-7BA8F054E076}"/>
                </a:ext>
              </a:extLst>
            </p:cNvPr>
            <p:cNvCxnSpPr/>
            <p:nvPr/>
          </p:nvCxnSpPr>
          <p:spPr>
            <a:xfrm>
              <a:off x="360021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149">
              <a:extLst>
                <a:ext uri="{FF2B5EF4-FFF2-40B4-BE49-F238E27FC236}">
                  <a16:creationId xmlns:a16="http://schemas.microsoft.com/office/drawing/2014/main" id="{19F7C87B-3805-4069-A47B-6AD3B893F997}"/>
                </a:ext>
              </a:extLst>
            </p:cNvPr>
            <p:cNvCxnSpPr/>
            <p:nvPr/>
          </p:nvCxnSpPr>
          <p:spPr>
            <a:xfrm>
              <a:off x="374907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150">
              <a:extLst>
                <a:ext uri="{FF2B5EF4-FFF2-40B4-BE49-F238E27FC236}">
                  <a16:creationId xmlns:a16="http://schemas.microsoft.com/office/drawing/2014/main" id="{483FD062-6690-46ED-81C6-00DC381C51B7}"/>
                </a:ext>
              </a:extLst>
            </p:cNvPr>
            <p:cNvCxnSpPr/>
            <p:nvPr/>
          </p:nvCxnSpPr>
          <p:spPr>
            <a:xfrm>
              <a:off x="389794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151">
              <a:extLst>
                <a:ext uri="{FF2B5EF4-FFF2-40B4-BE49-F238E27FC236}">
                  <a16:creationId xmlns:a16="http://schemas.microsoft.com/office/drawing/2014/main" id="{D1B604A1-1856-40C9-A54E-F21DF614AB2B}"/>
                </a:ext>
              </a:extLst>
            </p:cNvPr>
            <p:cNvCxnSpPr/>
            <p:nvPr/>
          </p:nvCxnSpPr>
          <p:spPr>
            <a:xfrm>
              <a:off x="404681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152">
              <a:extLst>
                <a:ext uri="{FF2B5EF4-FFF2-40B4-BE49-F238E27FC236}">
                  <a16:creationId xmlns:a16="http://schemas.microsoft.com/office/drawing/2014/main" id="{4A6E5DDD-DEC1-438A-890E-010A111E8EBC}"/>
                </a:ext>
              </a:extLst>
            </p:cNvPr>
            <p:cNvCxnSpPr/>
            <p:nvPr/>
          </p:nvCxnSpPr>
          <p:spPr>
            <a:xfrm>
              <a:off x="419568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153">
              <a:extLst>
                <a:ext uri="{FF2B5EF4-FFF2-40B4-BE49-F238E27FC236}">
                  <a16:creationId xmlns:a16="http://schemas.microsoft.com/office/drawing/2014/main" id="{06226093-C3E4-4806-81B1-86F54E7A4837}"/>
                </a:ext>
              </a:extLst>
            </p:cNvPr>
            <p:cNvCxnSpPr/>
            <p:nvPr/>
          </p:nvCxnSpPr>
          <p:spPr>
            <a:xfrm>
              <a:off x="434454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154">
              <a:extLst>
                <a:ext uri="{FF2B5EF4-FFF2-40B4-BE49-F238E27FC236}">
                  <a16:creationId xmlns:a16="http://schemas.microsoft.com/office/drawing/2014/main" id="{53BA5AD2-0E7F-4119-B1FC-F92D1ECBD39F}"/>
                </a:ext>
              </a:extLst>
            </p:cNvPr>
            <p:cNvCxnSpPr/>
            <p:nvPr/>
          </p:nvCxnSpPr>
          <p:spPr>
            <a:xfrm>
              <a:off x="449341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155">
              <a:extLst>
                <a:ext uri="{FF2B5EF4-FFF2-40B4-BE49-F238E27FC236}">
                  <a16:creationId xmlns:a16="http://schemas.microsoft.com/office/drawing/2014/main" id="{0F668D36-0F74-4B1D-B3C8-4879937E5137}"/>
                </a:ext>
              </a:extLst>
            </p:cNvPr>
            <p:cNvCxnSpPr/>
            <p:nvPr/>
          </p:nvCxnSpPr>
          <p:spPr>
            <a:xfrm>
              <a:off x="464228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156">
              <a:extLst>
                <a:ext uri="{FF2B5EF4-FFF2-40B4-BE49-F238E27FC236}">
                  <a16:creationId xmlns:a16="http://schemas.microsoft.com/office/drawing/2014/main" id="{C484F837-C977-4E95-A688-333FC2EE58B5}"/>
                </a:ext>
              </a:extLst>
            </p:cNvPr>
            <p:cNvCxnSpPr/>
            <p:nvPr/>
          </p:nvCxnSpPr>
          <p:spPr>
            <a:xfrm>
              <a:off x="479114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157">
              <a:extLst>
                <a:ext uri="{FF2B5EF4-FFF2-40B4-BE49-F238E27FC236}">
                  <a16:creationId xmlns:a16="http://schemas.microsoft.com/office/drawing/2014/main" id="{72641697-8E9A-48B4-BDF9-0FA5F3F02BB7}"/>
                </a:ext>
              </a:extLst>
            </p:cNvPr>
            <p:cNvCxnSpPr/>
            <p:nvPr/>
          </p:nvCxnSpPr>
          <p:spPr>
            <a:xfrm>
              <a:off x="494001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158">
              <a:extLst>
                <a:ext uri="{FF2B5EF4-FFF2-40B4-BE49-F238E27FC236}">
                  <a16:creationId xmlns:a16="http://schemas.microsoft.com/office/drawing/2014/main" id="{59EBD2CD-28FC-462A-A2FB-D45C58064701}"/>
                </a:ext>
              </a:extLst>
            </p:cNvPr>
            <p:cNvCxnSpPr/>
            <p:nvPr/>
          </p:nvCxnSpPr>
          <p:spPr>
            <a:xfrm>
              <a:off x="508888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159">
              <a:extLst>
                <a:ext uri="{FF2B5EF4-FFF2-40B4-BE49-F238E27FC236}">
                  <a16:creationId xmlns:a16="http://schemas.microsoft.com/office/drawing/2014/main" id="{8E69D5ED-0D40-4B1E-9982-7CB96405623D}"/>
                </a:ext>
              </a:extLst>
            </p:cNvPr>
            <p:cNvCxnSpPr/>
            <p:nvPr/>
          </p:nvCxnSpPr>
          <p:spPr>
            <a:xfrm>
              <a:off x="523774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160">
              <a:extLst>
                <a:ext uri="{FF2B5EF4-FFF2-40B4-BE49-F238E27FC236}">
                  <a16:creationId xmlns:a16="http://schemas.microsoft.com/office/drawing/2014/main" id="{8F037DBE-CCBC-464C-8991-B5B1FD526D87}"/>
                </a:ext>
              </a:extLst>
            </p:cNvPr>
            <p:cNvCxnSpPr/>
            <p:nvPr/>
          </p:nvCxnSpPr>
          <p:spPr>
            <a:xfrm>
              <a:off x="538661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161">
              <a:extLst>
                <a:ext uri="{FF2B5EF4-FFF2-40B4-BE49-F238E27FC236}">
                  <a16:creationId xmlns:a16="http://schemas.microsoft.com/office/drawing/2014/main" id="{C35341B1-A605-4CC0-BCA4-2507BFAFBA08}"/>
                </a:ext>
              </a:extLst>
            </p:cNvPr>
            <p:cNvCxnSpPr/>
            <p:nvPr/>
          </p:nvCxnSpPr>
          <p:spPr>
            <a:xfrm>
              <a:off x="553548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162">
              <a:extLst>
                <a:ext uri="{FF2B5EF4-FFF2-40B4-BE49-F238E27FC236}">
                  <a16:creationId xmlns:a16="http://schemas.microsoft.com/office/drawing/2014/main" id="{0A3E3A3D-CA4F-47AD-B379-1B98FD1A1F08}"/>
                </a:ext>
              </a:extLst>
            </p:cNvPr>
            <p:cNvCxnSpPr/>
            <p:nvPr/>
          </p:nvCxnSpPr>
          <p:spPr>
            <a:xfrm>
              <a:off x="568435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163">
              <a:extLst>
                <a:ext uri="{FF2B5EF4-FFF2-40B4-BE49-F238E27FC236}">
                  <a16:creationId xmlns:a16="http://schemas.microsoft.com/office/drawing/2014/main" id="{2A8A48DA-6ED9-4417-92FF-80A8DAE8D456}"/>
                </a:ext>
              </a:extLst>
            </p:cNvPr>
            <p:cNvCxnSpPr/>
            <p:nvPr/>
          </p:nvCxnSpPr>
          <p:spPr>
            <a:xfrm>
              <a:off x="583321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164">
              <a:extLst>
                <a:ext uri="{FF2B5EF4-FFF2-40B4-BE49-F238E27FC236}">
                  <a16:creationId xmlns:a16="http://schemas.microsoft.com/office/drawing/2014/main" id="{65D04C2C-6C7A-4536-972C-98766CE7079C}"/>
                </a:ext>
              </a:extLst>
            </p:cNvPr>
            <p:cNvCxnSpPr/>
            <p:nvPr/>
          </p:nvCxnSpPr>
          <p:spPr>
            <a:xfrm>
              <a:off x="598208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165">
              <a:extLst>
                <a:ext uri="{FF2B5EF4-FFF2-40B4-BE49-F238E27FC236}">
                  <a16:creationId xmlns:a16="http://schemas.microsoft.com/office/drawing/2014/main" id="{83B7A64A-5BE8-4F49-A5F0-7CF7D78F5B66}"/>
                </a:ext>
              </a:extLst>
            </p:cNvPr>
            <p:cNvCxnSpPr/>
            <p:nvPr/>
          </p:nvCxnSpPr>
          <p:spPr>
            <a:xfrm>
              <a:off x="613095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166">
              <a:extLst>
                <a:ext uri="{FF2B5EF4-FFF2-40B4-BE49-F238E27FC236}">
                  <a16:creationId xmlns:a16="http://schemas.microsoft.com/office/drawing/2014/main" id="{9522F271-5CA4-4C09-AD53-3669D5C3EA54}"/>
                </a:ext>
              </a:extLst>
            </p:cNvPr>
            <p:cNvCxnSpPr/>
            <p:nvPr/>
          </p:nvCxnSpPr>
          <p:spPr>
            <a:xfrm>
              <a:off x="627981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167">
              <a:extLst>
                <a:ext uri="{FF2B5EF4-FFF2-40B4-BE49-F238E27FC236}">
                  <a16:creationId xmlns:a16="http://schemas.microsoft.com/office/drawing/2014/main" id="{C504FF86-90B2-4DBC-A8BC-D20B4F2BE2A0}"/>
                </a:ext>
              </a:extLst>
            </p:cNvPr>
            <p:cNvCxnSpPr/>
            <p:nvPr/>
          </p:nvCxnSpPr>
          <p:spPr>
            <a:xfrm>
              <a:off x="642868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168">
              <a:extLst>
                <a:ext uri="{FF2B5EF4-FFF2-40B4-BE49-F238E27FC236}">
                  <a16:creationId xmlns:a16="http://schemas.microsoft.com/office/drawing/2014/main" id="{D9D34C7D-1E08-4427-A778-4658B07E38A5}"/>
                </a:ext>
              </a:extLst>
            </p:cNvPr>
            <p:cNvCxnSpPr/>
            <p:nvPr/>
          </p:nvCxnSpPr>
          <p:spPr>
            <a:xfrm>
              <a:off x="657755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169">
              <a:extLst>
                <a:ext uri="{FF2B5EF4-FFF2-40B4-BE49-F238E27FC236}">
                  <a16:creationId xmlns:a16="http://schemas.microsoft.com/office/drawing/2014/main" id="{CAE6BE77-AC32-4AE6-998F-3D0D823DA81C}"/>
                </a:ext>
              </a:extLst>
            </p:cNvPr>
            <p:cNvCxnSpPr/>
            <p:nvPr/>
          </p:nvCxnSpPr>
          <p:spPr>
            <a:xfrm>
              <a:off x="672641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170">
              <a:extLst>
                <a:ext uri="{FF2B5EF4-FFF2-40B4-BE49-F238E27FC236}">
                  <a16:creationId xmlns:a16="http://schemas.microsoft.com/office/drawing/2014/main" id="{FD444893-9CB5-47B9-B562-FF592C064F45}"/>
                </a:ext>
              </a:extLst>
            </p:cNvPr>
            <p:cNvCxnSpPr/>
            <p:nvPr/>
          </p:nvCxnSpPr>
          <p:spPr>
            <a:xfrm>
              <a:off x="687528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171">
              <a:extLst>
                <a:ext uri="{FF2B5EF4-FFF2-40B4-BE49-F238E27FC236}">
                  <a16:creationId xmlns:a16="http://schemas.microsoft.com/office/drawing/2014/main" id="{B28717F4-5A0E-4504-BE17-0AB576C9BF10}"/>
                </a:ext>
              </a:extLst>
            </p:cNvPr>
            <p:cNvCxnSpPr/>
            <p:nvPr/>
          </p:nvCxnSpPr>
          <p:spPr>
            <a:xfrm>
              <a:off x="702415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172">
              <a:extLst>
                <a:ext uri="{FF2B5EF4-FFF2-40B4-BE49-F238E27FC236}">
                  <a16:creationId xmlns:a16="http://schemas.microsoft.com/office/drawing/2014/main" id="{C17368AD-9463-4F39-AC1D-3BC3678359F2}"/>
                </a:ext>
              </a:extLst>
            </p:cNvPr>
            <p:cNvCxnSpPr/>
            <p:nvPr/>
          </p:nvCxnSpPr>
          <p:spPr>
            <a:xfrm>
              <a:off x="717302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173">
              <a:extLst>
                <a:ext uri="{FF2B5EF4-FFF2-40B4-BE49-F238E27FC236}">
                  <a16:creationId xmlns:a16="http://schemas.microsoft.com/office/drawing/2014/main" id="{81592F11-9579-4A18-B365-87F4C4826A39}"/>
                </a:ext>
              </a:extLst>
            </p:cNvPr>
            <p:cNvCxnSpPr/>
            <p:nvPr/>
          </p:nvCxnSpPr>
          <p:spPr>
            <a:xfrm>
              <a:off x="732188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174">
              <a:extLst>
                <a:ext uri="{FF2B5EF4-FFF2-40B4-BE49-F238E27FC236}">
                  <a16:creationId xmlns:a16="http://schemas.microsoft.com/office/drawing/2014/main" id="{1190C5AD-D2DF-46EF-A42F-4D25A5E6B667}"/>
                </a:ext>
              </a:extLst>
            </p:cNvPr>
            <p:cNvCxnSpPr/>
            <p:nvPr/>
          </p:nvCxnSpPr>
          <p:spPr>
            <a:xfrm>
              <a:off x="747075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175">
              <a:extLst>
                <a:ext uri="{FF2B5EF4-FFF2-40B4-BE49-F238E27FC236}">
                  <a16:creationId xmlns:a16="http://schemas.microsoft.com/office/drawing/2014/main" id="{574185A9-7809-4249-AA68-836407A0E3C3}"/>
                </a:ext>
              </a:extLst>
            </p:cNvPr>
            <p:cNvCxnSpPr/>
            <p:nvPr/>
          </p:nvCxnSpPr>
          <p:spPr>
            <a:xfrm>
              <a:off x="761962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176">
              <a:extLst>
                <a:ext uri="{FF2B5EF4-FFF2-40B4-BE49-F238E27FC236}">
                  <a16:creationId xmlns:a16="http://schemas.microsoft.com/office/drawing/2014/main" id="{9FE6319E-A6D6-4CE1-AA7D-892C57BE1259}"/>
                </a:ext>
              </a:extLst>
            </p:cNvPr>
            <p:cNvCxnSpPr/>
            <p:nvPr/>
          </p:nvCxnSpPr>
          <p:spPr>
            <a:xfrm>
              <a:off x="776848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177">
              <a:extLst>
                <a:ext uri="{FF2B5EF4-FFF2-40B4-BE49-F238E27FC236}">
                  <a16:creationId xmlns:a16="http://schemas.microsoft.com/office/drawing/2014/main" id="{FF6B42FF-3B0C-45B9-940F-81E548264D41}"/>
                </a:ext>
              </a:extLst>
            </p:cNvPr>
            <p:cNvCxnSpPr/>
            <p:nvPr/>
          </p:nvCxnSpPr>
          <p:spPr>
            <a:xfrm>
              <a:off x="791735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178">
              <a:extLst>
                <a:ext uri="{FF2B5EF4-FFF2-40B4-BE49-F238E27FC236}">
                  <a16:creationId xmlns:a16="http://schemas.microsoft.com/office/drawing/2014/main" id="{F417CB7B-AD74-4FE2-BEC3-D3C6C1506334}"/>
                </a:ext>
              </a:extLst>
            </p:cNvPr>
            <p:cNvCxnSpPr/>
            <p:nvPr/>
          </p:nvCxnSpPr>
          <p:spPr>
            <a:xfrm>
              <a:off x="806622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179">
              <a:extLst>
                <a:ext uri="{FF2B5EF4-FFF2-40B4-BE49-F238E27FC236}">
                  <a16:creationId xmlns:a16="http://schemas.microsoft.com/office/drawing/2014/main" id="{8F8D13FB-05A8-41A1-9AC2-D59A259D74D0}"/>
                </a:ext>
              </a:extLst>
            </p:cNvPr>
            <p:cNvCxnSpPr/>
            <p:nvPr/>
          </p:nvCxnSpPr>
          <p:spPr>
            <a:xfrm>
              <a:off x="821508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180">
              <a:extLst>
                <a:ext uri="{FF2B5EF4-FFF2-40B4-BE49-F238E27FC236}">
                  <a16:creationId xmlns:a16="http://schemas.microsoft.com/office/drawing/2014/main" id="{6AE92612-D59E-4A80-9544-0113E1CB5CD2}"/>
                </a:ext>
              </a:extLst>
            </p:cNvPr>
            <p:cNvCxnSpPr/>
            <p:nvPr/>
          </p:nvCxnSpPr>
          <p:spPr>
            <a:xfrm>
              <a:off x="836395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181">
              <a:extLst>
                <a:ext uri="{FF2B5EF4-FFF2-40B4-BE49-F238E27FC236}">
                  <a16:creationId xmlns:a16="http://schemas.microsoft.com/office/drawing/2014/main" id="{BB38A622-E3BD-4D05-A0E0-12E4B32ED19E}"/>
                </a:ext>
              </a:extLst>
            </p:cNvPr>
            <p:cNvCxnSpPr/>
            <p:nvPr/>
          </p:nvCxnSpPr>
          <p:spPr>
            <a:xfrm>
              <a:off x="851282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182">
              <a:extLst>
                <a:ext uri="{FF2B5EF4-FFF2-40B4-BE49-F238E27FC236}">
                  <a16:creationId xmlns:a16="http://schemas.microsoft.com/office/drawing/2014/main" id="{52E5A0EB-6B82-403E-A9AE-45F352B78174}"/>
                </a:ext>
              </a:extLst>
            </p:cNvPr>
            <p:cNvCxnSpPr/>
            <p:nvPr/>
          </p:nvCxnSpPr>
          <p:spPr>
            <a:xfrm>
              <a:off x="866169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183">
              <a:extLst>
                <a:ext uri="{FF2B5EF4-FFF2-40B4-BE49-F238E27FC236}">
                  <a16:creationId xmlns:a16="http://schemas.microsoft.com/office/drawing/2014/main" id="{93CBB213-170D-4C4A-AA1F-3E4DA839B93F}"/>
                </a:ext>
              </a:extLst>
            </p:cNvPr>
            <p:cNvCxnSpPr/>
            <p:nvPr/>
          </p:nvCxnSpPr>
          <p:spPr>
            <a:xfrm>
              <a:off x="881055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184">
              <a:extLst>
                <a:ext uri="{FF2B5EF4-FFF2-40B4-BE49-F238E27FC236}">
                  <a16:creationId xmlns:a16="http://schemas.microsoft.com/office/drawing/2014/main" id="{E6C96F1D-CF16-4DB2-B441-8D15416C7162}"/>
                </a:ext>
              </a:extLst>
            </p:cNvPr>
            <p:cNvCxnSpPr/>
            <p:nvPr/>
          </p:nvCxnSpPr>
          <p:spPr>
            <a:xfrm>
              <a:off x="895942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185">
              <a:extLst>
                <a:ext uri="{FF2B5EF4-FFF2-40B4-BE49-F238E27FC236}">
                  <a16:creationId xmlns:a16="http://schemas.microsoft.com/office/drawing/2014/main" id="{D52881D6-398C-45DD-81DB-1522FA11FD65}"/>
                </a:ext>
              </a:extLst>
            </p:cNvPr>
            <p:cNvCxnSpPr/>
            <p:nvPr/>
          </p:nvCxnSpPr>
          <p:spPr>
            <a:xfrm>
              <a:off x="910829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186">
              <a:extLst>
                <a:ext uri="{FF2B5EF4-FFF2-40B4-BE49-F238E27FC236}">
                  <a16:creationId xmlns:a16="http://schemas.microsoft.com/office/drawing/2014/main" id="{CA12B3F4-A0A1-4B32-8F14-A6769688E4AF}"/>
                </a:ext>
              </a:extLst>
            </p:cNvPr>
            <p:cNvCxnSpPr/>
            <p:nvPr/>
          </p:nvCxnSpPr>
          <p:spPr>
            <a:xfrm>
              <a:off x="925715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187">
              <a:extLst>
                <a:ext uri="{FF2B5EF4-FFF2-40B4-BE49-F238E27FC236}">
                  <a16:creationId xmlns:a16="http://schemas.microsoft.com/office/drawing/2014/main" id="{55AAB01D-8D74-4963-A0B9-03439CB63C30}"/>
                </a:ext>
              </a:extLst>
            </p:cNvPr>
            <p:cNvCxnSpPr/>
            <p:nvPr/>
          </p:nvCxnSpPr>
          <p:spPr>
            <a:xfrm>
              <a:off x="940602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188">
              <a:extLst>
                <a:ext uri="{FF2B5EF4-FFF2-40B4-BE49-F238E27FC236}">
                  <a16:creationId xmlns:a16="http://schemas.microsoft.com/office/drawing/2014/main" id="{21207144-C359-43EA-BE3D-A970F1D9AEA1}"/>
                </a:ext>
              </a:extLst>
            </p:cNvPr>
            <p:cNvCxnSpPr/>
            <p:nvPr/>
          </p:nvCxnSpPr>
          <p:spPr>
            <a:xfrm>
              <a:off x="955489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189">
              <a:extLst>
                <a:ext uri="{FF2B5EF4-FFF2-40B4-BE49-F238E27FC236}">
                  <a16:creationId xmlns:a16="http://schemas.microsoft.com/office/drawing/2014/main" id="{874B2B3B-8898-4D1C-BBBD-9337A736A964}"/>
                </a:ext>
              </a:extLst>
            </p:cNvPr>
            <p:cNvCxnSpPr/>
            <p:nvPr/>
          </p:nvCxnSpPr>
          <p:spPr>
            <a:xfrm>
              <a:off x="970375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190">
              <a:extLst>
                <a:ext uri="{FF2B5EF4-FFF2-40B4-BE49-F238E27FC236}">
                  <a16:creationId xmlns:a16="http://schemas.microsoft.com/office/drawing/2014/main" id="{772D8BB1-EB3A-4785-AD11-BC0023D299B0}"/>
                </a:ext>
              </a:extLst>
            </p:cNvPr>
            <p:cNvCxnSpPr/>
            <p:nvPr/>
          </p:nvCxnSpPr>
          <p:spPr>
            <a:xfrm>
              <a:off x="985262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191">
              <a:extLst>
                <a:ext uri="{FF2B5EF4-FFF2-40B4-BE49-F238E27FC236}">
                  <a16:creationId xmlns:a16="http://schemas.microsoft.com/office/drawing/2014/main" id="{5750D3A1-CDB4-42A2-9320-D91FE4EC1A16}"/>
                </a:ext>
              </a:extLst>
            </p:cNvPr>
            <p:cNvCxnSpPr/>
            <p:nvPr/>
          </p:nvCxnSpPr>
          <p:spPr>
            <a:xfrm>
              <a:off x="1000149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192">
              <a:extLst>
                <a:ext uri="{FF2B5EF4-FFF2-40B4-BE49-F238E27FC236}">
                  <a16:creationId xmlns:a16="http://schemas.microsoft.com/office/drawing/2014/main" id="{F381161B-9084-4AD1-9E30-6DED3C66F129}"/>
                </a:ext>
              </a:extLst>
            </p:cNvPr>
            <p:cNvCxnSpPr/>
            <p:nvPr/>
          </p:nvCxnSpPr>
          <p:spPr>
            <a:xfrm>
              <a:off x="1015036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193">
              <a:extLst>
                <a:ext uri="{FF2B5EF4-FFF2-40B4-BE49-F238E27FC236}">
                  <a16:creationId xmlns:a16="http://schemas.microsoft.com/office/drawing/2014/main" id="{95576B63-63A1-4A33-8992-89AAEDAAB213}"/>
                </a:ext>
              </a:extLst>
            </p:cNvPr>
            <p:cNvCxnSpPr/>
            <p:nvPr/>
          </p:nvCxnSpPr>
          <p:spPr>
            <a:xfrm>
              <a:off x="1029922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194">
              <a:extLst>
                <a:ext uri="{FF2B5EF4-FFF2-40B4-BE49-F238E27FC236}">
                  <a16:creationId xmlns:a16="http://schemas.microsoft.com/office/drawing/2014/main" id="{5F86A06A-FB94-44B3-8368-67215975E9B3}"/>
                </a:ext>
              </a:extLst>
            </p:cNvPr>
            <p:cNvCxnSpPr/>
            <p:nvPr/>
          </p:nvCxnSpPr>
          <p:spPr>
            <a:xfrm>
              <a:off x="1044809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195">
              <a:extLst>
                <a:ext uri="{FF2B5EF4-FFF2-40B4-BE49-F238E27FC236}">
                  <a16:creationId xmlns:a16="http://schemas.microsoft.com/office/drawing/2014/main" id="{55343CE8-FFCE-4850-AFA9-EF8ECAA0BD97}"/>
                </a:ext>
              </a:extLst>
            </p:cNvPr>
            <p:cNvCxnSpPr/>
            <p:nvPr/>
          </p:nvCxnSpPr>
          <p:spPr>
            <a:xfrm>
              <a:off x="1059696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196">
              <a:extLst>
                <a:ext uri="{FF2B5EF4-FFF2-40B4-BE49-F238E27FC236}">
                  <a16:creationId xmlns:a16="http://schemas.microsoft.com/office/drawing/2014/main" id="{D3D891A4-85EB-483D-A62F-62B028FC7F04}"/>
                </a:ext>
              </a:extLst>
            </p:cNvPr>
            <p:cNvCxnSpPr/>
            <p:nvPr/>
          </p:nvCxnSpPr>
          <p:spPr>
            <a:xfrm>
              <a:off x="1074582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197">
              <a:extLst>
                <a:ext uri="{FF2B5EF4-FFF2-40B4-BE49-F238E27FC236}">
                  <a16:creationId xmlns:a16="http://schemas.microsoft.com/office/drawing/2014/main" id="{32A14F1D-3161-4A42-AB1A-80B4D0CD7D61}"/>
                </a:ext>
              </a:extLst>
            </p:cNvPr>
            <p:cNvCxnSpPr/>
            <p:nvPr/>
          </p:nvCxnSpPr>
          <p:spPr>
            <a:xfrm>
              <a:off x="1089469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198">
              <a:extLst>
                <a:ext uri="{FF2B5EF4-FFF2-40B4-BE49-F238E27FC236}">
                  <a16:creationId xmlns:a16="http://schemas.microsoft.com/office/drawing/2014/main" id="{6648D577-CE5D-41AA-8364-FC4CD5156B8C}"/>
                </a:ext>
              </a:extLst>
            </p:cNvPr>
            <p:cNvCxnSpPr/>
            <p:nvPr/>
          </p:nvCxnSpPr>
          <p:spPr>
            <a:xfrm>
              <a:off x="1104356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199">
              <a:extLst>
                <a:ext uri="{FF2B5EF4-FFF2-40B4-BE49-F238E27FC236}">
                  <a16:creationId xmlns:a16="http://schemas.microsoft.com/office/drawing/2014/main" id="{F94A2146-3DBF-4202-A31E-D0CD81296574}"/>
                </a:ext>
              </a:extLst>
            </p:cNvPr>
            <p:cNvCxnSpPr/>
            <p:nvPr/>
          </p:nvCxnSpPr>
          <p:spPr>
            <a:xfrm>
              <a:off x="1119242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200">
              <a:extLst>
                <a:ext uri="{FF2B5EF4-FFF2-40B4-BE49-F238E27FC236}">
                  <a16:creationId xmlns:a16="http://schemas.microsoft.com/office/drawing/2014/main" id="{EF82EEDB-0691-49E2-9994-B4ECD79D7DA9}"/>
                </a:ext>
              </a:extLst>
            </p:cNvPr>
            <p:cNvCxnSpPr/>
            <p:nvPr/>
          </p:nvCxnSpPr>
          <p:spPr>
            <a:xfrm>
              <a:off x="1134129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201">
              <a:extLst>
                <a:ext uri="{FF2B5EF4-FFF2-40B4-BE49-F238E27FC236}">
                  <a16:creationId xmlns:a16="http://schemas.microsoft.com/office/drawing/2014/main" id="{F7EF3925-E72C-411A-AD5B-453D807BC3B8}"/>
                </a:ext>
              </a:extLst>
            </p:cNvPr>
            <p:cNvCxnSpPr/>
            <p:nvPr/>
          </p:nvCxnSpPr>
          <p:spPr>
            <a:xfrm>
              <a:off x="1149016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202">
              <a:extLst>
                <a:ext uri="{FF2B5EF4-FFF2-40B4-BE49-F238E27FC236}">
                  <a16:creationId xmlns:a16="http://schemas.microsoft.com/office/drawing/2014/main" id="{F6EC2ACD-98C3-44A9-8D15-DA6720832FBA}"/>
                </a:ext>
              </a:extLst>
            </p:cNvPr>
            <p:cNvCxnSpPr/>
            <p:nvPr/>
          </p:nvCxnSpPr>
          <p:spPr>
            <a:xfrm>
              <a:off x="1163903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203">
              <a:extLst>
                <a:ext uri="{FF2B5EF4-FFF2-40B4-BE49-F238E27FC236}">
                  <a16:creationId xmlns:a16="http://schemas.microsoft.com/office/drawing/2014/main" id="{60468D00-C109-46D1-AD9A-4BBDAF84A5AD}"/>
                </a:ext>
              </a:extLst>
            </p:cNvPr>
            <p:cNvCxnSpPr/>
            <p:nvPr/>
          </p:nvCxnSpPr>
          <p:spPr>
            <a:xfrm>
              <a:off x="1178789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204">
              <a:extLst>
                <a:ext uri="{FF2B5EF4-FFF2-40B4-BE49-F238E27FC236}">
                  <a16:creationId xmlns:a16="http://schemas.microsoft.com/office/drawing/2014/main" id="{BDEBDE3A-6CBA-47B5-9D42-BD645746D13C}"/>
                </a:ext>
              </a:extLst>
            </p:cNvPr>
            <p:cNvCxnSpPr/>
            <p:nvPr/>
          </p:nvCxnSpPr>
          <p:spPr>
            <a:xfrm>
              <a:off x="1193676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205">
              <a:extLst>
                <a:ext uri="{FF2B5EF4-FFF2-40B4-BE49-F238E27FC236}">
                  <a16:creationId xmlns:a16="http://schemas.microsoft.com/office/drawing/2014/main" id="{1480333F-CC67-49A1-AFEE-E8658B53CBFF}"/>
                </a:ext>
              </a:extLst>
            </p:cNvPr>
            <p:cNvCxnSpPr/>
            <p:nvPr/>
          </p:nvCxnSpPr>
          <p:spPr>
            <a:xfrm>
              <a:off x="1208563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206">
              <a:extLst>
                <a:ext uri="{FF2B5EF4-FFF2-40B4-BE49-F238E27FC236}">
                  <a16:creationId xmlns:a16="http://schemas.microsoft.com/office/drawing/2014/main" id="{B173EB83-0D3D-48B2-8864-99ECBF03E4FE}"/>
                </a:ext>
              </a:extLst>
            </p:cNvPr>
            <p:cNvCxnSpPr/>
            <p:nvPr/>
          </p:nvCxnSpPr>
          <p:spPr>
            <a:xfrm>
              <a:off x="1223449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207">
              <a:extLst>
                <a:ext uri="{FF2B5EF4-FFF2-40B4-BE49-F238E27FC236}">
                  <a16:creationId xmlns:a16="http://schemas.microsoft.com/office/drawing/2014/main" id="{2897F08C-DB4F-4512-BD21-3D67D42D23B3}"/>
                </a:ext>
              </a:extLst>
            </p:cNvPr>
            <p:cNvCxnSpPr/>
            <p:nvPr/>
          </p:nvCxnSpPr>
          <p:spPr>
            <a:xfrm>
              <a:off x="1238336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208">
              <a:extLst>
                <a:ext uri="{FF2B5EF4-FFF2-40B4-BE49-F238E27FC236}">
                  <a16:creationId xmlns:a16="http://schemas.microsoft.com/office/drawing/2014/main" id="{48E7A713-01E6-400E-84CF-BA3840783D51}"/>
                </a:ext>
              </a:extLst>
            </p:cNvPr>
            <p:cNvCxnSpPr/>
            <p:nvPr/>
          </p:nvCxnSpPr>
          <p:spPr>
            <a:xfrm>
              <a:off x="1253223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209">
              <a:extLst>
                <a:ext uri="{FF2B5EF4-FFF2-40B4-BE49-F238E27FC236}">
                  <a16:creationId xmlns:a16="http://schemas.microsoft.com/office/drawing/2014/main" id="{35EDC1DA-7B31-4940-B45B-A779C8DBA9C0}"/>
                </a:ext>
              </a:extLst>
            </p:cNvPr>
            <p:cNvCxnSpPr/>
            <p:nvPr/>
          </p:nvCxnSpPr>
          <p:spPr>
            <a:xfrm>
              <a:off x="1268109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210">
              <a:extLst>
                <a:ext uri="{FF2B5EF4-FFF2-40B4-BE49-F238E27FC236}">
                  <a16:creationId xmlns:a16="http://schemas.microsoft.com/office/drawing/2014/main" id="{A85FF0D0-59D1-47F1-A46C-10C41C899D93}"/>
                </a:ext>
              </a:extLst>
            </p:cNvPr>
            <p:cNvCxnSpPr/>
            <p:nvPr/>
          </p:nvCxnSpPr>
          <p:spPr>
            <a:xfrm>
              <a:off x="1282996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211">
              <a:extLst>
                <a:ext uri="{FF2B5EF4-FFF2-40B4-BE49-F238E27FC236}">
                  <a16:creationId xmlns:a16="http://schemas.microsoft.com/office/drawing/2014/main" id="{5FC23F2C-F87C-4FAE-B9D3-F712B1835B30}"/>
                </a:ext>
              </a:extLst>
            </p:cNvPr>
            <p:cNvCxnSpPr/>
            <p:nvPr/>
          </p:nvCxnSpPr>
          <p:spPr>
            <a:xfrm>
              <a:off x="1297883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212">
              <a:extLst>
                <a:ext uri="{FF2B5EF4-FFF2-40B4-BE49-F238E27FC236}">
                  <a16:creationId xmlns:a16="http://schemas.microsoft.com/office/drawing/2014/main" id="{E9E47FE5-5302-41CB-99EF-67664AE00050}"/>
                </a:ext>
              </a:extLst>
            </p:cNvPr>
            <p:cNvCxnSpPr/>
            <p:nvPr/>
          </p:nvCxnSpPr>
          <p:spPr>
            <a:xfrm>
              <a:off x="1312770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213">
              <a:extLst>
                <a:ext uri="{FF2B5EF4-FFF2-40B4-BE49-F238E27FC236}">
                  <a16:creationId xmlns:a16="http://schemas.microsoft.com/office/drawing/2014/main" id="{813DD9C8-2BC2-406A-8B82-298898CFBFFB}"/>
                </a:ext>
              </a:extLst>
            </p:cNvPr>
            <p:cNvCxnSpPr/>
            <p:nvPr/>
          </p:nvCxnSpPr>
          <p:spPr>
            <a:xfrm>
              <a:off x="1327656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214">
              <a:extLst>
                <a:ext uri="{FF2B5EF4-FFF2-40B4-BE49-F238E27FC236}">
                  <a16:creationId xmlns:a16="http://schemas.microsoft.com/office/drawing/2014/main" id="{E595147E-266C-469B-AE61-776ECAC9FD7F}"/>
                </a:ext>
              </a:extLst>
            </p:cNvPr>
            <p:cNvCxnSpPr/>
            <p:nvPr/>
          </p:nvCxnSpPr>
          <p:spPr>
            <a:xfrm>
              <a:off x="1342543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215">
              <a:extLst>
                <a:ext uri="{FF2B5EF4-FFF2-40B4-BE49-F238E27FC236}">
                  <a16:creationId xmlns:a16="http://schemas.microsoft.com/office/drawing/2014/main" id="{8C20B7B1-378F-4934-B5C1-2DA304BF9A3A}"/>
                </a:ext>
              </a:extLst>
            </p:cNvPr>
            <p:cNvCxnSpPr/>
            <p:nvPr/>
          </p:nvCxnSpPr>
          <p:spPr>
            <a:xfrm>
              <a:off x="1357430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216">
              <a:extLst>
                <a:ext uri="{FF2B5EF4-FFF2-40B4-BE49-F238E27FC236}">
                  <a16:creationId xmlns:a16="http://schemas.microsoft.com/office/drawing/2014/main" id="{8B06A009-EA8D-4FC5-8124-A8907EA2D4D8}"/>
                </a:ext>
              </a:extLst>
            </p:cNvPr>
            <p:cNvCxnSpPr/>
            <p:nvPr/>
          </p:nvCxnSpPr>
          <p:spPr>
            <a:xfrm>
              <a:off x="1372316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217">
              <a:extLst>
                <a:ext uri="{FF2B5EF4-FFF2-40B4-BE49-F238E27FC236}">
                  <a16:creationId xmlns:a16="http://schemas.microsoft.com/office/drawing/2014/main" id="{8F25767F-B6DA-4150-A2DE-3BD744A628C6}"/>
                </a:ext>
              </a:extLst>
            </p:cNvPr>
            <p:cNvCxnSpPr/>
            <p:nvPr/>
          </p:nvCxnSpPr>
          <p:spPr>
            <a:xfrm>
              <a:off x="1387203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218">
              <a:extLst>
                <a:ext uri="{FF2B5EF4-FFF2-40B4-BE49-F238E27FC236}">
                  <a16:creationId xmlns:a16="http://schemas.microsoft.com/office/drawing/2014/main" id="{AD6F1EEA-B068-4FD6-92F5-892C20FBCF28}"/>
                </a:ext>
              </a:extLst>
            </p:cNvPr>
            <p:cNvCxnSpPr/>
            <p:nvPr/>
          </p:nvCxnSpPr>
          <p:spPr>
            <a:xfrm>
              <a:off x="1402090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219">
              <a:extLst>
                <a:ext uri="{FF2B5EF4-FFF2-40B4-BE49-F238E27FC236}">
                  <a16:creationId xmlns:a16="http://schemas.microsoft.com/office/drawing/2014/main" id="{34F3BE31-C464-41BA-9383-E6DBB214EBCB}"/>
                </a:ext>
              </a:extLst>
            </p:cNvPr>
            <p:cNvCxnSpPr/>
            <p:nvPr/>
          </p:nvCxnSpPr>
          <p:spPr>
            <a:xfrm>
              <a:off x="1416976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220">
              <a:extLst>
                <a:ext uri="{FF2B5EF4-FFF2-40B4-BE49-F238E27FC236}">
                  <a16:creationId xmlns:a16="http://schemas.microsoft.com/office/drawing/2014/main" id="{C95FA984-0702-4330-9CDC-A7D361DF4335}"/>
                </a:ext>
              </a:extLst>
            </p:cNvPr>
            <p:cNvCxnSpPr/>
            <p:nvPr/>
          </p:nvCxnSpPr>
          <p:spPr>
            <a:xfrm>
              <a:off x="1431863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221">
              <a:extLst>
                <a:ext uri="{FF2B5EF4-FFF2-40B4-BE49-F238E27FC236}">
                  <a16:creationId xmlns:a16="http://schemas.microsoft.com/office/drawing/2014/main" id="{D35464C2-3BB7-4CCE-9467-D60FA0734818}"/>
                </a:ext>
              </a:extLst>
            </p:cNvPr>
            <p:cNvCxnSpPr/>
            <p:nvPr/>
          </p:nvCxnSpPr>
          <p:spPr>
            <a:xfrm>
              <a:off x="1446750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222">
              <a:extLst>
                <a:ext uri="{FF2B5EF4-FFF2-40B4-BE49-F238E27FC236}">
                  <a16:creationId xmlns:a16="http://schemas.microsoft.com/office/drawing/2014/main" id="{50F86AAC-5BE5-44B3-BE1B-A7050722BEDA}"/>
                </a:ext>
              </a:extLst>
            </p:cNvPr>
            <p:cNvCxnSpPr/>
            <p:nvPr/>
          </p:nvCxnSpPr>
          <p:spPr>
            <a:xfrm>
              <a:off x="1461637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223">
              <a:extLst>
                <a:ext uri="{FF2B5EF4-FFF2-40B4-BE49-F238E27FC236}">
                  <a16:creationId xmlns:a16="http://schemas.microsoft.com/office/drawing/2014/main" id="{EBB7FE14-7D22-400E-B5E2-547191DB262F}"/>
                </a:ext>
              </a:extLst>
            </p:cNvPr>
            <p:cNvCxnSpPr/>
            <p:nvPr/>
          </p:nvCxnSpPr>
          <p:spPr>
            <a:xfrm>
              <a:off x="1476523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224">
              <a:extLst>
                <a:ext uri="{FF2B5EF4-FFF2-40B4-BE49-F238E27FC236}">
                  <a16:creationId xmlns:a16="http://schemas.microsoft.com/office/drawing/2014/main" id="{44BCCEC2-C44F-4DDF-B75E-093D9CBAF0AC}"/>
                </a:ext>
              </a:extLst>
            </p:cNvPr>
            <p:cNvCxnSpPr/>
            <p:nvPr/>
          </p:nvCxnSpPr>
          <p:spPr>
            <a:xfrm>
              <a:off x="1491410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225">
              <a:extLst>
                <a:ext uri="{FF2B5EF4-FFF2-40B4-BE49-F238E27FC236}">
                  <a16:creationId xmlns:a16="http://schemas.microsoft.com/office/drawing/2014/main" id="{D7287DF3-EC6C-46BF-9C1A-E01B2844C324}"/>
                </a:ext>
              </a:extLst>
            </p:cNvPr>
            <p:cNvCxnSpPr/>
            <p:nvPr/>
          </p:nvCxnSpPr>
          <p:spPr>
            <a:xfrm>
              <a:off x="1506297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226">
              <a:extLst>
                <a:ext uri="{FF2B5EF4-FFF2-40B4-BE49-F238E27FC236}">
                  <a16:creationId xmlns:a16="http://schemas.microsoft.com/office/drawing/2014/main" id="{C49C5553-6DAD-415E-96DA-C32D37073D99}"/>
                </a:ext>
              </a:extLst>
            </p:cNvPr>
            <p:cNvCxnSpPr/>
            <p:nvPr/>
          </p:nvCxnSpPr>
          <p:spPr>
            <a:xfrm>
              <a:off x="1521183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227">
              <a:extLst>
                <a:ext uri="{FF2B5EF4-FFF2-40B4-BE49-F238E27FC236}">
                  <a16:creationId xmlns:a16="http://schemas.microsoft.com/office/drawing/2014/main" id="{8D30A275-BDA2-419A-9B17-D66206A205C2}"/>
                </a:ext>
              </a:extLst>
            </p:cNvPr>
            <p:cNvCxnSpPr/>
            <p:nvPr/>
          </p:nvCxnSpPr>
          <p:spPr>
            <a:xfrm>
              <a:off x="1536070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228">
              <a:extLst>
                <a:ext uri="{FF2B5EF4-FFF2-40B4-BE49-F238E27FC236}">
                  <a16:creationId xmlns:a16="http://schemas.microsoft.com/office/drawing/2014/main" id="{EF877CEE-895E-4CC5-AEAE-EE6A0270C2AD}"/>
                </a:ext>
              </a:extLst>
            </p:cNvPr>
            <p:cNvCxnSpPr/>
            <p:nvPr/>
          </p:nvCxnSpPr>
          <p:spPr>
            <a:xfrm>
              <a:off x="1550957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229">
              <a:extLst>
                <a:ext uri="{FF2B5EF4-FFF2-40B4-BE49-F238E27FC236}">
                  <a16:creationId xmlns:a16="http://schemas.microsoft.com/office/drawing/2014/main" id="{042C88D4-8CB9-457F-8947-9B8445CB0A7D}"/>
                </a:ext>
              </a:extLst>
            </p:cNvPr>
            <p:cNvCxnSpPr/>
            <p:nvPr/>
          </p:nvCxnSpPr>
          <p:spPr>
            <a:xfrm>
              <a:off x="1565843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230">
              <a:extLst>
                <a:ext uri="{FF2B5EF4-FFF2-40B4-BE49-F238E27FC236}">
                  <a16:creationId xmlns:a16="http://schemas.microsoft.com/office/drawing/2014/main" id="{D9D801EC-DF67-439D-953B-CE46B835146D}"/>
                </a:ext>
              </a:extLst>
            </p:cNvPr>
            <p:cNvCxnSpPr/>
            <p:nvPr/>
          </p:nvCxnSpPr>
          <p:spPr>
            <a:xfrm>
              <a:off x="1580730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231">
              <a:extLst>
                <a:ext uri="{FF2B5EF4-FFF2-40B4-BE49-F238E27FC236}">
                  <a16:creationId xmlns:a16="http://schemas.microsoft.com/office/drawing/2014/main" id="{79EF0A3F-E352-44C3-974B-1FE68BC59561}"/>
                </a:ext>
              </a:extLst>
            </p:cNvPr>
            <p:cNvCxnSpPr/>
            <p:nvPr/>
          </p:nvCxnSpPr>
          <p:spPr>
            <a:xfrm>
              <a:off x="1595617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232">
              <a:extLst>
                <a:ext uri="{FF2B5EF4-FFF2-40B4-BE49-F238E27FC236}">
                  <a16:creationId xmlns:a16="http://schemas.microsoft.com/office/drawing/2014/main" id="{A1786360-62FF-4C53-9EB0-AB85BA1CF90E}"/>
                </a:ext>
              </a:extLst>
            </p:cNvPr>
            <p:cNvCxnSpPr/>
            <p:nvPr/>
          </p:nvCxnSpPr>
          <p:spPr>
            <a:xfrm>
              <a:off x="1610504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233">
              <a:extLst>
                <a:ext uri="{FF2B5EF4-FFF2-40B4-BE49-F238E27FC236}">
                  <a16:creationId xmlns:a16="http://schemas.microsoft.com/office/drawing/2014/main" id="{1FE8EC01-BA30-47F5-B405-D5914B1129F8}"/>
                </a:ext>
              </a:extLst>
            </p:cNvPr>
            <p:cNvCxnSpPr/>
            <p:nvPr/>
          </p:nvCxnSpPr>
          <p:spPr>
            <a:xfrm>
              <a:off x="1625390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234">
              <a:extLst>
                <a:ext uri="{FF2B5EF4-FFF2-40B4-BE49-F238E27FC236}">
                  <a16:creationId xmlns:a16="http://schemas.microsoft.com/office/drawing/2014/main" id="{335F57DB-4E2A-4F82-9D15-D43C1970314C}"/>
                </a:ext>
              </a:extLst>
            </p:cNvPr>
            <p:cNvCxnSpPr/>
            <p:nvPr/>
          </p:nvCxnSpPr>
          <p:spPr>
            <a:xfrm>
              <a:off x="1640277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235">
              <a:extLst>
                <a:ext uri="{FF2B5EF4-FFF2-40B4-BE49-F238E27FC236}">
                  <a16:creationId xmlns:a16="http://schemas.microsoft.com/office/drawing/2014/main" id="{1EB29892-5E00-44D9-973E-A021575BD809}"/>
                </a:ext>
              </a:extLst>
            </p:cNvPr>
            <p:cNvCxnSpPr/>
            <p:nvPr/>
          </p:nvCxnSpPr>
          <p:spPr>
            <a:xfrm>
              <a:off x="1655164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236">
              <a:extLst>
                <a:ext uri="{FF2B5EF4-FFF2-40B4-BE49-F238E27FC236}">
                  <a16:creationId xmlns:a16="http://schemas.microsoft.com/office/drawing/2014/main" id="{60FDFE0A-F92D-4A75-8C63-84DA876448EC}"/>
                </a:ext>
              </a:extLst>
            </p:cNvPr>
            <p:cNvCxnSpPr/>
            <p:nvPr/>
          </p:nvCxnSpPr>
          <p:spPr>
            <a:xfrm>
              <a:off x="1670050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237">
              <a:extLst>
                <a:ext uri="{FF2B5EF4-FFF2-40B4-BE49-F238E27FC236}">
                  <a16:creationId xmlns:a16="http://schemas.microsoft.com/office/drawing/2014/main" id="{C02E82F0-7A2E-4D4E-8B6E-72EE706328F9}"/>
                </a:ext>
              </a:extLst>
            </p:cNvPr>
            <p:cNvCxnSpPr/>
            <p:nvPr/>
          </p:nvCxnSpPr>
          <p:spPr>
            <a:xfrm>
              <a:off x="1684937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238">
              <a:extLst>
                <a:ext uri="{FF2B5EF4-FFF2-40B4-BE49-F238E27FC236}">
                  <a16:creationId xmlns:a16="http://schemas.microsoft.com/office/drawing/2014/main" id="{7F5DCDC1-886F-45D1-AA4A-993AA19A72BB}"/>
                </a:ext>
              </a:extLst>
            </p:cNvPr>
            <p:cNvCxnSpPr/>
            <p:nvPr/>
          </p:nvCxnSpPr>
          <p:spPr>
            <a:xfrm>
              <a:off x="1699824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239">
              <a:extLst>
                <a:ext uri="{FF2B5EF4-FFF2-40B4-BE49-F238E27FC236}">
                  <a16:creationId xmlns:a16="http://schemas.microsoft.com/office/drawing/2014/main" id="{8246E076-0253-4178-AEC2-F5D7594C8A87}"/>
                </a:ext>
              </a:extLst>
            </p:cNvPr>
            <p:cNvCxnSpPr/>
            <p:nvPr/>
          </p:nvCxnSpPr>
          <p:spPr>
            <a:xfrm>
              <a:off x="1714710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240">
              <a:extLst>
                <a:ext uri="{FF2B5EF4-FFF2-40B4-BE49-F238E27FC236}">
                  <a16:creationId xmlns:a16="http://schemas.microsoft.com/office/drawing/2014/main" id="{99A293E7-7B5B-47D8-92F2-95C1379FFBEB}"/>
                </a:ext>
              </a:extLst>
            </p:cNvPr>
            <p:cNvCxnSpPr/>
            <p:nvPr/>
          </p:nvCxnSpPr>
          <p:spPr>
            <a:xfrm>
              <a:off x="1729597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241">
              <a:extLst>
                <a:ext uri="{FF2B5EF4-FFF2-40B4-BE49-F238E27FC236}">
                  <a16:creationId xmlns:a16="http://schemas.microsoft.com/office/drawing/2014/main" id="{15DB73A8-4861-4C6E-9261-ECC97E8DFC7A}"/>
                </a:ext>
              </a:extLst>
            </p:cNvPr>
            <p:cNvCxnSpPr/>
            <p:nvPr/>
          </p:nvCxnSpPr>
          <p:spPr>
            <a:xfrm>
              <a:off x="1744484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242">
              <a:extLst>
                <a:ext uri="{FF2B5EF4-FFF2-40B4-BE49-F238E27FC236}">
                  <a16:creationId xmlns:a16="http://schemas.microsoft.com/office/drawing/2014/main" id="{7B9E8DB1-DA8E-47B1-A6EE-5CAA3C8DE1F8}"/>
                </a:ext>
              </a:extLst>
            </p:cNvPr>
            <p:cNvCxnSpPr/>
            <p:nvPr/>
          </p:nvCxnSpPr>
          <p:spPr>
            <a:xfrm>
              <a:off x="1759371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243">
              <a:extLst>
                <a:ext uri="{FF2B5EF4-FFF2-40B4-BE49-F238E27FC236}">
                  <a16:creationId xmlns:a16="http://schemas.microsoft.com/office/drawing/2014/main" id="{93F82203-93AF-46F0-8223-F163BA6F4094}"/>
                </a:ext>
              </a:extLst>
            </p:cNvPr>
            <p:cNvCxnSpPr/>
            <p:nvPr/>
          </p:nvCxnSpPr>
          <p:spPr>
            <a:xfrm>
              <a:off x="1774257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244">
              <a:extLst>
                <a:ext uri="{FF2B5EF4-FFF2-40B4-BE49-F238E27FC236}">
                  <a16:creationId xmlns:a16="http://schemas.microsoft.com/office/drawing/2014/main" id="{3EEFE261-38D6-472E-AF39-E7E65C55D9DD}"/>
                </a:ext>
              </a:extLst>
            </p:cNvPr>
            <p:cNvCxnSpPr/>
            <p:nvPr/>
          </p:nvCxnSpPr>
          <p:spPr>
            <a:xfrm>
              <a:off x="1789144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245">
              <a:extLst>
                <a:ext uri="{FF2B5EF4-FFF2-40B4-BE49-F238E27FC236}">
                  <a16:creationId xmlns:a16="http://schemas.microsoft.com/office/drawing/2014/main" id="{2610F0B8-2EC2-4536-BB39-A3414CD79577}"/>
                </a:ext>
              </a:extLst>
            </p:cNvPr>
            <p:cNvCxnSpPr/>
            <p:nvPr/>
          </p:nvCxnSpPr>
          <p:spPr>
            <a:xfrm>
              <a:off x="1804031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246">
              <a:extLst>
                <a:ext uri="{FF2B5EF4-FFF2-40B4-BE49-F238E27FC236}">
                  <a16:creationId xmlns:a16="http://schemas.microsoft.com/office/drawing/2014/main" id="{C2A7CCEE-A650-427C-9531-D707C12470CE}"/>
                </a:ext>
              </a:extLst>
            </p:cNvPr>
            <p:cNvCxnSpPr/>
            <p:nvPr/>
          </p:nvCxnSpPr>
          <p:spPr>
            <a:xfrm>
              <a:off x="1818917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247">
              <a:extLst>
                <a:ext uri="{FF2B5EF4-FFF2-40B4-BE49-F238E27FC236}">
                  <a16:creationId xmlns:a16="http://schemas.microsoft.com/office/drawing/2014/main" id="{1791B241-4578-4BCB-B83E-0A6866A57C9F}"/>
                </a:ext>
              </a:extLst>
            </p:cNvPr>
            <p:cNvCxnSpPr/>
            <p:nvPr/>
          </p:nvCxnSpPr>
          <p:spPr>
            <a:xfrm>
              <a:off x="1833804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248">
              <a:extLst>
                <a:ext uri="{FF2B5EF4-FFF2-40B4-BE49-F238E27FC236}">
                  <a16:creationId xmlns:a16="http://schemas.microsoft.com/office/drawing/2014/main" id="{C771D4A3-C4C8-4281-B7AA-9E01775B812E}"/>
                </a:ext>
              </a:extLst>
            </p:cNvPr>
            <p:cNvCxnSpPr/>
            <p:nvPr/>
          </p:nvCxnSpPr>
          <p:spPr>
            <a:xfrm>
              <a:off x="1848691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249">
              <a:extLst>
                <a:ext uri="{FF2B5EF4-FFF2-40B4-BE49-F238E27FC236}">
                  <a16:creationId xmlns:a16="http://schemas.microsoft.com/office/drawing/2014/main" id="{04985824-0A54-4D44-B12A-EBBADDC14CA8}"/>
                </a:ext>
              </a:extLst>
            </p:cNvPr>
            <p:cNvCxnSpPr/>
            <p:nvPr/>
          </p:nvCxnSpPr>
          <p:spPr>
            <a:xfrm>
              <a:off x="1863577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250">
              <a:extLst>
                <a:ext uri="{FF2B5EF4-FFF2-40B4-BE49-F238E27FC236}">
                  <a16:creationId xmlns:a16="http://schemas.microsoft.com/office/drawing/2014/main" id="{9245F298-5890-44E7-9481-B0A371102618}"/>
                </a:ext>
              </a:extLst>
            </p:cNvPr>
            <p:cNvCxnSpPr/>
            <p:nvPr/>
          </p:nvCxnSpPr>
          <p:spPr>
            <a:xfrm>
              <a:off x="1878464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251">
              <a:extLst>
                <a:ext uri="{FF2B5EF4-FFF2-40B4-BE49-F238E27FC236}">
                  <a16:creationId xmlns:a16="http://schemas.microsoft.com/office/drawing/2014/main" id="{75EE7F9F-54EB-4153-926F-E307612A4C64}"/>
                </a:ext>
              </a:extLst>
            </p:cNvPr>
            <p:cNvCxnSpPr/>
            <p:nvPr/>
          </p:nvCxnSpPr>
          <p:spPr>
            <a:xfrm>
              <a:off x="1893346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Tree>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p:nvSpPr>
        <p:spPr>
          <a:xfrm>
            <a:off x="0" y="3832235"/>
            <a:ext cx="12192000" cy="30257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816351"/>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pic>
        <p:nvPicPr>
          <p:cNvPr id="146" name="Elemento grafico 145">
            <a:extLst>
              <a:ext uri="{FF2B5EF4-FFF2-40B4-BE49-F238E27FC236}">
                <a16:creationId xmlns:a16="http://schemas.microsoft.com/office/drawing/2014/main" id="{2BD76D94-92BF-41E6-88CA-870C65A2BA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854" y="1625964"/>
            <a:ext cx="2539317" cy="1944000"/>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1_Diapositiva titolo">
    <p:spTree>
      <p:nvGrpSpPr>
        <p:cNvPr id="1" name=""/>
        <p:cNvGrpSpPr/>
        <p:nvPr/>
      </p:nvGrpSpPr>
      <p:grpSpPr>
        <a:xfrm>
          <a:off x="0" y="0"/>
          <a:ext cx="0" cy="0"/>
          <a:chOff x="0" y="0"/>
          <a:chExt cx="0" cy="0"/>
        </a:xfrm>
      </p:grpSpPr>
      <p:sp>
        <p:nvSpPr>
          <p:cNvPr id="168" name="Rettangolo 167"/>
          <p:cNvSpPr/>
          <p:nvPr/>
        </p:nvSpPr>
        <p:spPr>
          <a:xfrm>
            <a:off x="0" y="3832235"/>
            <a:ext cx="12192000" cy="3025775"/>
          </a:xfrm>
          <a:prstGeom prst="rect">
            <a:avLst/>
          </a:prstGeom>
          <a:solidFill>
            <a:srgbClr val="6286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816351"/>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pic>
        <p:nvPicPr>
          <p:cNvPr id="146" name="Elemento grafico 145">
            <a:extLst>
              <a:ext uri="{FF2B5EF4-FFF2-40B4-BE49-F238E27FC236}">
                <a16:creationId xmlns:a16="http://schemas.microsoft.com/office/drawing/2014/main" id="{2BD76D94-92BF-41E6-88CA-870C65A2BA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854" y="1625964"/>
            <a:ext cx="2539317" cy="1944000"/>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7.xml><?xml version="1.0" encoding="utf-8"?>
<p:sldLayout xmlns:p="http://schemas.openxmlformats.org/presentationml/2006/main" xmlns:a="http://schemas.openxmlformats.org/drawingml/2006/main" xmlns:r="http://schemas.openxmlformats.org/officeDocument/2006/relationships" preserve="1" type="title">
  <p:cSld name="Diapositiva titolo (sfondo scuro)">
    <p:bg>
      <p:bgPr>
        <a:blipFill>
          <a:blip r:embed="rId2"/>
          <a:tile algn="tl" flip="none" sx="100000" sy="100000" tx="0" ty="0"/>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rrowheads="1" noChangeAspect="1"/>
          </p:cNvPicPr>
          <p:nvPr userDrawn="1"/>
        </p:nvPicPr>
        <p:blipFill rotWithShape="1">
          <a:blip r:embed="rId3">
            <a:extLst>
              <a:ext uri="{28A0092B-C50C-407E-A947-70E740481C1C}">
                <a14:useLocalDpi xmlns:a14="http://schemas.microsoft.com/office/drawing/2010/main" val="0"/>
              </a:ext>
            </a:extLst>
          </a:blip>
          <a:srcRect b="-37" r="16"/>
          <a:stretch/>
        </p:blipFill>
        <p:spPr bwMode="auto">
          <a:xfrm>
            <a:off x="1" y="-1"/>
            <a:ext cx="1219200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pic>
      <p:sp>
        <p:nvSpPr>
          <p:cNvPr id="168" name="Rettangolo 167"/>
          <p:cNvSpPr/>
          <p:nvPr/>
        </p:nvSpPr>
        <p:spPr>
          <a:xfrm>
            <a:off x="0" y="3339001"/>
            <a:ext cx="12192000" cy="351901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lang="it-IT" sz="1800"/>
          </a:p>
        </p:txBody>
      </p:sp>
      <p:grpSp>
        <p:nvGrpSpPr>
          <p:cNvPr id="169" name="Gruppo 168"/>
          <p:cNvGrpSpPr/>
          <p:nvPr/>
        </p:nvGrpSpPr>
        <p:grpSpPr>
          <a:xfrm>
            <a:off x="64017" y="3339000"/>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hasCustomPrompt="1" type="ctrTitle"/>
          </p:nvPr>
        </p:nvSpPr>
        <p:spPr>
          <a:xfrm>
            <a:off x="855379" y="4149726"/>
            <a:ext cx="10363200" cy="1714852"/>
          </a:xfrm>
        </p:spPr>
        <p:txBody>
          <a:bodyPr>
            <a:normAutofit/>
          </a:bodyPr>
          <a:lstStyle>
            <a:lvl1pPr algn="ctr">
              <a:defRPr sz="3600">
                <a:latin charset="0" panose="020B0604020202020204" pitchFamily="34" typeface="Arial"/>
                <a:cs charset="0" panose="020B0604020202020204" pitchFamily="34" typeface="Arial"/>
              </a:defRPr>
            </a:lvl1pPr>
          </a:lstStyle>
          <a:p>
            <a:r>
              <a:rPr lang="it-IT"/>
              <a:t>FARE CLIC PER MODIFICARE LO STILE DEL TITOLO</a:t>
            </a:r>
          </a:p>
        </p:txBody>
      </p:sp>
      <p:sp>
        <p:nvSpPr>
          <p:cNvPr id="3" name="Sottotitolo 2"/>
          <p:cNvSpPr>
            <a:spLocks noGrp="1"/>
          </p:cNvSpPr>
          <p:nvPr>
            <p:ph idx="1" type="subTitle"/>
          </p:nvPr>
        </p:nvSpPr>
        <p:spPr>
          <a:xfrm>
            <a:off x="855379" y="6057909"/>
            <a:ext cx="10363200" cy="536575"/>
          </a:xfrm>
        </p:spPr>
        <p:txBody>
          <a:bodyPr/>
          <a:lstStyle>
            <a:lvl1pPr algn="ctr" indent="0" marL="0">
              <a:buNone/>
              <a:defRPr>
                <a:solidFill>
                  <a:schemeClr val="bg1"/>
                </a:solidFill>
              </a:defRPr>
            </a:lvl1pPr>
            <a:lvl2pPr algn="ctr" indent="0" marL="457178">
              <a:buNone/>
              <a:defRPr>
                <a:solidFill>
                  <a:schemeClr val="tx1">
                    <a:tint val="75000"/>
                  </a:schemeClr>
                </a:solidFill>
              </a:defRPr>
            </a:lvl2pPr>
            <a:lvl3pPr algn="ctr" indent="0" marL="914354">
              <a:buNone/>
              <a:defRPr>
                <a:solidFill>
                  <a:schemeClr val="tx1">
                    <a:tint val="75000"/>
                  </a:schemeClr>
                </a:solidFill>
              </a:defRPr>
            </a:lvl3pPr>
            <a:lvl4pPr algn="ctr" indent="0" marL="1371532">
              <a:buNone/>
              <a:defRPr>
                <a:solidFill>
                  <a:schemeClr val="tx1">
                    <a:tint val="75000"/>
                  </a:schemeClr>
                </a:solidFill>
              </a:defRPr>
            </a:lvl4pPr>
            <a:lvl5pPr algn="ctr" indent="0" marL="1828709">
              <a:buNone/>
              <a:defRPr>
                <a:solidFill>
                  <a:schemeClr val="tx1">
                    <a:tint val="75000"/>
                  </a:schemeClr>
                </a:solidFill>
              </a:defRPr>
            </a:lvl5pPr>
            <a:lvl6pPr algn="ctr" indent="0" marL="2285886">
              <a:buNone/>
              <a:defRPr>
                <a:solidFill>
                  <a:schemeClr val="tx1">
                    <a:tint val="75000"/>
                  </a:schemeClr>
                </a:solidFill>
              </a:defRPr>
            </a:lvl6pPr>
            <a:lvl7pPr algn="ctr" indent="0" marL="2743062">
              <a:buNone/>
              <a:defRPr>
                <a:solidFill>
                  <a:schemeClr val="tx1">
                    <a:tint val="75000"/>
                  </a:schemeClr>
                </a:solidFill>
              </a:defRPr>
            </a:lvl7pPr>
            <a:lvl8pPr algn="ctr" indent="0" marL="3200240">
              <a:buNone/>
              <a:defRPr>
                <a:solidFill>
                  <a:schemeClr val="tx1">
                    <a:tint val="75000"/>
                  </a:schemeClr>
                </a:solidFill>
              </a:defRPr>
            </a:lvl8pPr>
            <a:lvl9pPr algn="ctr" indent="0" marL="3657418">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2_Diapositiva titolo (sfondo scuro)">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1" y="0"/>
            <a:ext cx="12192001" cy="5454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Rettangolo 167"/>
          <p:cNvSpPr/>
          <p:nvPr/>
        </p:nvSpPr>
        <p:spPr>
          <a:xfrm>
            <a:off x="0" y="3339001"/>
            <a:ext cx="12192000" cy="3519010"/>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339000"/>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1_Diapositiva titolo (sfondo scuro)">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1" y="0"/>
            <a:ext cx="12192001" cy="5454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Rettangolo 167"/>
          <p:cNvSpPr/>
          <p:nvPr/>
        </p:nvSpPr>
        <p:spPr>
          <a:xfrm>
            <a:off x="0" y="2268611"/>
            <a:ext cx="12192000" cy="458938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25272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Brandon Grotesque Medium" panose="020B0603020203060202"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p:nvSpPr>
        <p:spPr>
          <a:xfrm>
            <a:off x="0" y="10"/>
            <a:ext cx="12192000" cy="21947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5" name="Immagine 4">
            <a:extLst>
              <a:ext uri="{FF2B5EF4-FFF2-40B4-BE49-F238E27FC236}">
                <a16:creationId xmlns:a16="http://schemas.microsoft.com/office/drawing/2014/main" id="{3DE91D00-2EFA-4575-B8B4-1E14BAFE9AF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325622" y="666989"/>
            <a:ext cx="1540769" cy="1132373"/>
          </a:xfrm>
          <a:prstGeom prst="rect">
            <a:avLst/>
          </a:prstGeom>
        </p:spPr>
      </p:pic>
    </p:spTree>
    <p:extLst>
      <p:ext uri="{BB962C8B-B14F-4D97-AF65-F5344CB8AC3E}">
        <p14:creationId xmlns:p14="http://schemas.microsoft.com/office/powerpoint/2010/main" val="34001324"/>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userDrawn="1"/>
        </p:nvSpPr>
        <p:spPr>
          <a:xfrm>
            <a:off x="0" y="10"/>
            <a:ext cx="12192000" cy="219476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5" name="Immagine 4">
            <a:extLst>
              <a:ext uri="{FF2B5EF4-FFF2-40B4-BE49-F238E27FC236}">
                <a16:creationId xmlns:a16="http://schemas.microsoft.com/office/drawing/2014/main" id="{3DE91D00-2EFA-4575-B8B4-1E14BAFE9AF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325622" y="666989"/>
            <a:ext cx="1540769" cy="1132373"/>
          </a:xfrm>
          <a:prstGeom prst="rect">
            <a:avLst/>
          </a:prstGeom>
        </p:spPr>
      </p:pic>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p:nvSpPr>
        <p:spPr>
          <a:xfrm>
            <a:off x="0" y="10"/>
            <a:ext cx="12192000" cy="21947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5" name="Immagine 4">
            <a:extLst>
              <a:ext uri="{FF2B5EF4-FFF2-40B4-BE49-F238E27FC236}">
                <a16:creationId xmlns:a16="http://schemas.microsoft.com/office/drawing/2014/main" id="{3DE91D00-2EFA-4575-B8B4-1E14BAFE9AF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325622" y="666989"/>
            <a:ext cx="1540769" cy="1132373"/>
          </a:xfrm>
          <a:prstGeom prst="rect">
            <a:avLst/>
          </a:prstGeom>
        </p:spPr>
      </p:pic>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_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p:nvSpPr>
        <p:spPr>
          <a:xfrm>
            <a:off x="0" y="10"/>
            <a:ext cx="12192000" cy="21947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3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64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olo e contenuto (con numero)">
    <p:spTree>
      <p:nvGrpSpPr>
        <p:cNvPr id="1" name=""/>
        <p:cNvGrpSpPr/>
        <p:nvPr/>
      </p:nvGrpSpPr>
      <p:grpSpPr>
        <a:xfrm>
          <a:off x="0" y="0"/>
          <a:ext cx="0" cy="0"/>
          <a:chOff x="0" y="0"/>
          <a:chExt cx="0" cy="0"/>
        </a:xfrm>
      </p:grpSpPr>
      <p:sp>
        <p:nvSpPr>
          <p:cNvPr id="253" name="Rettangolo 252"/>
          <p:cNvSpPr/>
          <p:nvPr/>
        </p:nvSpPr>
        <p:spPr>
          <a:xfrm>
            <a:off x="0" y="1"/>
            <a:ext cx="12192000" cy="126990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noProof="0"/>
          </a:p>
        </p:txBody>
      </p:sp>
      <p:sp>
        <p:nvSpPr>
          <p:cNvPr id="2" name="Titolo 1"/>
          <p:cNvSpPr>
            <a:spLocks noGrp="1"/>
          </p:cNvSpPr>
          <p:nvPr>
            <p:ph type="title" hasCustomPrompt="1"/>
          </p:nvPr>
        </p:nvSpPr>
        <p:spPr>
          <a:xfrm>
            <a:off x="772777" y="139176"/>
            <a:ext cx="11036380" cy="505811"/>
          </a:xfrm>
        </p:spPr>
        <p:txBody>
          <a:bodyPr/>
          <a:lstStyle/>
          <a:p>
            <a:r>
              <a:rPr lang="it-IT"/>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126163"/>
            <a:ext cx="12192000" cy="73183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1089904"/>
            <a:ext cx="12048863" cy="180000"/>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5" name="Segnaposto testo 4">
            <a:extLst>
              <a:ext uri="{FF2B5EF4-FFF2-40B4-BE49-F238E27FC236}">
                <a16:creationId xmlns:a16="http://schemas.microsoft.com/office/drawing/2014/main" id="{1F61ACF0-39FB-4075-80CA-B53EA116F784}"/>
              </a:ext>
            </a:extLst>
          </p:cNvPr>
          <p:cNvSpPr>
            <a:spLocks noGrp="1"/>
          </p:cNvSpPr>
          <p:nvPr>
            <p:ph type="body" sz="quarter" idx="10" hasCustomPrompt="1"/>
          </p:nvPr>
        </p:nvSpPr>
        <p:spPr>
          <a:xfrm>
            <a:off x="367736" y="644988"/>
            <a:ext cx="11441425" cy="40268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noProof="0" err="1"/>
              <a:t>Sottotitolo</a:t>
            </a:r>
            <a:endParaRPr lang="en-GB" noProof="0"/>
          </a:p>
        </p:txBody>
      </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71384" y="6402091"/>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75288" y="6322804"/>
            <a:ext cx="4346286" cy="338554"/>
          </a:xfrm>
          <a:prstGeom prst="rect">
            <a:avLst/>
          </a:prstGeom>
          <a:noFill/>
        </p:spPr>
        <p:txBody>
          <a:bodyPr wrap="square" rtlCol="0">
            <a:spAutoFit/>
          </a:bodyPr>
          <a:lstStyle/>
          <a:p>
            <a:r>
              <a:rPr lang="it-IT" sz="1600" b="0">
                <a:solidFill>
                  <a:schemeClr val="bg1"/>
                </a:solidFill>
                <a:latin typeface="+mj-lt"/>
              </a:rPr>
              <a:t>NOME COGNOME</a:t>
            </a:r>
            <a:endParaRPr lang="it-IT" sz="1600" b="0">
              <a:solidFill>
                <a:schemeClr val="bg1"/>
              </a:solidFill>
            </a:endParaRPr>
          </a:p>
        </p:txBody>
      </p:sp>
      <p:sp>
        <p:nvSpPr>
          <p:cNvPr id="254" name="Segnaposto numero diapositiva 2">
            <a:extLst>
              <a:ext uri="{FF2B5EF4-FFF2-40B4-BE49-F238E27FC236}">
                <a16:creationId xmlns:a16="http://schemas.microsoft.com/office/drawing/2014/main" id="{374C5D19-755B-45E1-AED0-9D0A7ED9D410}"/>
              </a:ext>
            </a:extLst>
          </p:cNvPr>
          <p:cNvSpPr>
            <a:spLocks noGrp="1"/>
          </p:cNvSpPr>
          <p:nvPr>
            <p:ph type="sldNum" sz="quarter" idx="12"/>
          </p:nvPr>
        </p:nvSpPr>
        <p:spPr>
          <a:xfrm>
            <a:off x="304227" y="84880"/>
            <a:ext cx="707441" cy="505811"/>
          </a:xfrm>
        </p:spPr>
        <p:txBody>
          <a:bodyPr/>
          <a:lstStyle>
            <a:lvl1pPr algn="l">
              <a:defRPr lang="it-IT" sz="2200" b="1" kern="1200" smtClean="0">
                <a:solidFill>
                  <a:schemeClr val="bg2"/>
                </a:solidFill>
                <a:latin typeface="+mj-lt"/>
                <a:ea typeface="+mn-ea"/>
                <a:cs typeface="Arial"/>
              </a:defRPr>
            </a:lvl1pPr>
          </a:lstStyle>
          <a:p>
            <a:fld id="{062CC5B9-BD11-4090-982C-6B0ABD7F3D46}" type="slidenum">
              <a:rPr lang="it-IT" smtClean="0"/>
              <a:pPr/>
              <a:t>‹#›</a:t>
            </a:fld>
            <a:endParaRPr lang="it-IT"/>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olo e contenuto (con numero)">
    <p:spTree>
      <p:nvGrpSpPr>
        <p:cNvPr id="1" name=""/>
        <p:cNvGrpSpPr/>
        <p:nvPr/>
      </p:nvGrpSpPr>
      <p:grpSpPr>
        <a:xfrm>
          <a:off x="0" y="0"/>
          <a:ext cx="0" cy="0"/>
          <a:chOff x="0" y="0"/>
          <a:chExt cx="0" cy="0"/>
        </a:xfrm>
      </p:grpSpPr>
      <p:sp>
        <p:nvSpPr>
          <p:cNvPr id="253" name="Rettangolo 252"/>
          <p:cNvSpPr/>
          <p:nvPr/>
        </p:nvSpPr>
        <p:spPr>
          <a:xfrm>
            <a:off x="-7552" y="10035"/>
            <a:ext cx="12192000" cy="1269904"/>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noProof="0"/>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126163"/>
            <a:ext cx="12192000" cy="73183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1089904"/>
            <a:ext cx="12048863" cy="180000"/>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71384" y="6402091"/>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75288" y="6322804"/>
            <a:ext cx="4346286" cy="338554"/>
          </a:xfrm>
          <a:prstGeom prst="rect">
            <a:avLst/>
          </a:prstGeom>
          <a:noFill/>
        </p:spPr>
        <p:txBody>
          <a:bodyPr wrap="square" rtlCol="0">
            <a:spAutoFit/>
          </a:bodyPr>
          <a:lstStyle/>
          <a:p>
            <a:r>
              <a:rPr lang="it-IT" sz="1600" b="0">
                <a:solidFill>
                  <a:schemeClr val="bg1"/>
                </a:solidFill>
                <a:latin typeface="+mj-lt"/>
              </a:rPr>
              <a:t>NOME COGNOME</a:t>
            </a:r>
            <a:endParaRPr lang="it-IT" sz="1600" b="0">
              <a:solidFill>
                <a:schemeClr val="bg1"/>
              </a:solidFill>
            </a:endParaRPr>
          </a:p>
        </p:txBody>
      </p:sp>
      <p:sp>
        <p:nvSpPr>
          <p:cNvPr id="131" name="Titolo 1">
            <a:extLst>
              <a:ext uri="{FF2B5EF4-FFF2-40B4-BE49-F238E27FC236}">
                <a16:creationId xmlns:a16="http://schemas.microsoft.com/office/drawing/2014/main" id="{F516416B-68EF-463A-9AAB-D53CE65C522C}"/>
              </a:ext>
            </a:extLst>
          </p:cNvPr>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255" name="Segnaposto testo 4">
            <a:extLst>
              <a:ext uri="{FF2B5EF4-FFF2-40B4-BE49-F238E27FC236}">
                <a16:creationId xmlns:a16="http://schemas.microsoft.com/office/drawing/2014/main" id="{C3A67EC8-9891-4647-9F91-7C83DBB811BB}"/>
              </a:ext>
            </a:extLst>
          </p:cNvPr>
          <p:cNvSpPr>
            <a:spLocks noGrp="1"/>
          </p:cNvSpPr>
          <p:nvPr>
            <p:ph type="body" sz="quarter" idx="10" hasCustomPrompt="1"/>
          </p:nvPr>
        </p:nvSpPr>
        <p:spPr>
          <a:xfrm>
            <a:off x="367737" y="590124"/>
            <a:ext cx="10506414" cy="402687"/>
          </a:xfrm>
        </p:spPr>
        <p:txBody>
          <a:bodyPr>
            <a:noAutofit/>
          </a:bodyPr>
          <a:lstStyle>
            <a:lvl1pPr>
              <a:defRPr sz="2400" cap="all" baseline="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noProof="0" err="1"/>
              <a:t>Sottotitolo</a:t>
            </a:r>
            <a:endParaRPr lang="en-GB" noProof="0"/>
          </a:p>
        </p:txBody>
      </p:sp>
      <p:sp>
        <p:nvSpPr>
          <p:cNvPr id="257" name="Segnaposto numero diapositiva 3">
            <a:extLst>
              <a:ext uri="{FF2B5EF4-FFF2-40B4-BE49-F238E27FC236}">
                <a16:creationId xmlns:a16="http://schemas.microsoft.com/office/drawing/2014/main" id="{7414F66A-791B-4DDB-8A47-1C5C76E80832}"/>
              </a:ext>
            </a:extLst>
          </p:cNvPr>
          <p:cNvSpPr>
            <a:spLocks noGrp="1"/>
          </p:cNvSpPr>
          <p:nvPr>
            <p:ph type="sldNum" sz="quarter" idx="11"/>
          </p:nvPr>
        </p:nvSpPr>
        <p:spPr>
          <a:xfrm>
            <a:off x="10897900" y="102599"/>
            <a:ext cx="966595" cy="908500"/>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Ringraziamenti e conclusione">
    <p:bg>
      <p:bgRef idx="1001">
        <a:schemeClr val="bg2"/>
      </p:bgRef>
    </p:bg>
    <p:spTree>
      <p:nvGrpSpPr>
        <p:cNvPr id="1" name=""/>
        <p:cNvGrpSpPr/>
        <p:nvPr/>
      </p:nvGrpSpPr>
      <p:grpSpPr>
        <a:xfrm>
          <a:off x="0" y="0"/>
          <a:ext cx="0" cy="0"/>
          <a:chOff x="0" y="0"/>
          <a:chExt cx="0" cy="0"/>
        </a:xfrm>
      </p:grpSpPr>
      <p:sp>
        <p:nvSpPr>
          <p:cNvPr id="8" name="Segnaposto testo 7">
            <a:extLst>
              <a:ext uri="{FF2B5EF4-FFF2-40B4-BE49-F238E27FC236}">
                <a16:creationId xmlns:a16="http://schemas.microsoft.com/office/drawing/2014/main" id="{0177E66F-3533-4D5C-A45B-6F997023CF85}"/>
              </a:ext>
            </a:extLst>
          </p:cNvPr>
          <p:cNvSpPr>
            <a:spLocks noGrp="1"/>
          </p:cNvSpPr>
          <p:nvPr>
            <p:ph type="body" sz="quarter" idx="10"/>
          </p:nvPr>
        </p:nvSpPr>
        <p:spPr>
          <a:xfrm>
            <a:off x="7" y="1828800"/>
            <a:ext cx="12191999" cy="3124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grpSp>
        <p:nvGrpSpPr>
          <p:cNvPr id="9" name="Gruppo 8">
            <a:extLst>
              <a:ext uri="{FF2B5EF4-FFF2-40B4-BE49-F238E27FC236}">
                <a16:creationId xmlns:a16="http://schemas.microsoft.com/office/drawing/2014/main" id="{BD6829BE-49FB-420D-8C6D-110CAB860B3A}"/>
              </a:ext>
            </a:extLst>
          </p:cNvPr>
          <p:cNvGrpSpPr/>
          <p:nvPr/>
        </p:nvGrpSpPr>
        <p:grpSpPr>
          <a:xfrm>
            <a:off x="64017" y="-7373"/>
            <a:ext cx="12048863" cy="180000"/>
            <a:chOff x="1218340" y="275867"/>
            <a:chExt cx="17715122" cy="567843"/>
          </a:xfrm>
        </p:grpSpPr>
        <p:cxnSp>
          <p:nvCxnSpPr>
            <p:cNvPr id="10" name="Connettore 1 132">
              <a:extLst>
                <a:ext uri="{FF2B5EF4-FFF2-40B4-BE49-F238E27FC236}">
                  <a16:creationId xmlns:a16="http://schemas.microsoft.com/office/drawing/2014/main" id="{BF751207-2EF1-452E-B1A8-4A445C101F51}"/>
                </a:ext>
              </a:extLst>
            </p:cNvPr>
            <p:cNvCxnSpPr/>
            <p:nvPr/>
          </p:nvCxnSpPr>
          <p:spPr>
            <a:xfrm>
              <a:off x="121834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33">
              <a:extLst>
                <a:ext uri="{FF2B5EF4-FFF2-40B4-BE49-F238E27FC236}">
                  <a16:creationId xmlns:a16="http://schemas.microsoft.com/office/drawing/2014/main" id="{290275AE-1939-4689-BC63-3FCD8774EF0D}"/>
                </a:ext>
              </a:extLst>
            </p:cNvPr>
            <p:cNvCxnSpPr/>
            <p:nvPr/>
          </p:nvCxnSpPr>
          <p:spPr>
            <a:xfrm>
              <a:off x="136720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34">
              <a:extLst>
                <a:ext uri="{FF2B5EF4-FFF2-40B4-BE49-F238E27FC236}">
                  <a16:creationId xmlns:a16="http://schemas.microsoft.com/office/drawing/2014/main" id="{8E9D9269-63D6-4A77-B6C3-5ECC7596BE1D}"/>
                </a:ext>
              </a:extLst>
            </p:cNvPr>
            <p:cNvCxnSpPr/>
            <p:nvPr/>
          </p:nvCxnSpPr>
          <p:spPr>
            <a:xfrm>
              <a:off x="151607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35">
              <a:extLst>
                <a:ext uri="{FF2B5EF4-FFF2-40B4-BE49-F238E27FC236}">
                  <a16:creationId xmlns:a16="http://schemas.microsoft.com/office/drawing/2014/main" id="{42FCD547-B663-4A89-8D9F-7937F1F6C365}"/>
                </a:ext>
              </a:extLst>
            </p:cNvPr>
            <p:cNvCxnSpPr/>
            <p:nvPr/>
          </p:nvCxnSpPr>
          <p:spPr>
            <a:xfrm>
              <a:off x="166494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6">
              <a:extLst>
                <a:ext uri="{FF2B5EF4-FFF2-40B4-BE49-F238E27FC236}">
                  <a16:creationId xmlns:a16="http://schemas.microsoft.com/office/drawing/2014/main" id="{CED5813B-CF79-43C2-AE3C-6253FC893720}"/>
                </a:ext>
              </a:extLst>
            </p:cNvPr>
            <p:cNvCxnSpPr/>
            <p:nvPr/>
          </p:nvCxnSpPr>
          <p:spPr>
            <a:xfrm>
              <a:off x="181380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37">
              <a:extLst>
                <a:ext uri="{FF2B5EF4-FFF2-40B4-BE49-F238E27FC236}">
                  <a16:creationId xmlns:a16="http://schemas.microsoft.com/office/drawing/2014/main" id="{7FF1EEFE-1DCB-4495-B6A6-F158B28C4E0D}"/>
                </a:ext>
              </a:extLst>
            </p:cNvPr>
            <p:cNvCxnSpPr/>
            <p:nvPr/>
          </p:nvCxnSpPr>
          <p:spPr>
            <a:xfrm>
              <a:off x="196267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38">
              <a:extLst>
                <a:ext uri="{FF2B5EF4-FFF2-40B4-BE49-F238E27FC236}">
                  <a16:creationId xmlns:a16="http://schemas.microsoft.com/office/drawing/2014/main" id="{D49CE837-DCF3-4073-866A-E247DF046265}"/>
                </a:ext>
              </a:extLst>
            </p:cNvPr>
            <p:cNvCxnSpPr/>
            <p:nvPr/>
          </p:nvCxnSpPr>
          <p:spPr>
            <a:xfrm>
              <a:off x="211154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39">
              <a:extLst>
                <a:ext uri="{FF2B5EF4-FFF2-40B4-BE49-F238E27FC236}">
                  <a16:creationId xmlns:a16="http://schemas.microsoft.com/office/drawing/2014/main" id="{EBAE90C2-FD12-4D84-9F42-E3B1614DE1E7}"/>
                </a:ext>
              </a:extLst>
            </p:cNvPr>
            <p:cNvCxnSpPr/>
            <p:nvPr/>
          </p:nvCxnSpPr>
          <p:spPr>
            <a:xfrm>
              <a:off x="226040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40">
              <a:extLst>
                <a:ext uri="{FF2B5EF4-FFF2-40B4-BE49-F238E27FC236}">
                  <a16:creationId xmlns:a16="http://schemas.microsoft.com/office/drawing/2014/main" id="{35EF3951-38D5-4BED-B620-7EBD13C82C04}"/>
                </a:ext>
              </a:extLst>
            </p:cNvPr>
            <p:cNvCxnSpPr/>
            <p:nvPr/>
          </p:nvCxnSpPr>
          <p:spPr>
            <a:xfrm>
              <a:off x="240927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41">
              <a:extLst>
                <a:ext uri="{FF2B5EF4-FFF2-40B4-BE49-F238E27FC236}">
                  <a16:creationId xmlns:a16="http://schemas.microsoft.com/office/drawing/2014/main" id="{E67DFF29-51E5-4A5C-9856-F32AE3953CBF}"/>
                </a:ext>
              </a:extLst>
            </p:cNvPr>
            <p:cNvCxnSpPr/>
            <p:nvPr/>
          </p:nvCxnSpPr>
          <p:spPr>
            <a:xfrm>
              <a:off x="255814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42">
              <a:extLst>
                <a:ext uri="{FF2B5EF4-FFF2-40B4-BE49-F238E27FC236}">
                  <a16:creationId xmlns:a16="http://schemas.microsoft.com/office/drawing/2014/main" id="{4ABC7F93-A6C0-4323-9E86-07541C55A83B}"/>
                </a:ext>
              </a:extLst>
            </p:cNvPr>
            <p:cNvCxnSpPr/>
            <p:nvPr/>
          </p:nvCxnSpPr>
          <p:spPr>
            <a:xfrm>
              <a:off x="270701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143">
              <a:extLst>
                <a:ext uri="{FF2B5EF4-FFF2-40B4-BE49-F238E27FC236}">
                  <a16:creationId xmlns:a16="http://schemas.microsoft.com/office/drawing/2014/main" id="{0DF25A82-5CF4-4ABD-A9C7-B23AFCA9E5ED}"/>
                </a:ext>
              </a:extLst>
            </p:cNvPr>
            <p:cNvCxnSpPr/>
            <p:nvPr/>
          </p:nvCxnSpPr>
          <p:spPr>
            <a:xfrm>
              <a:off x="285587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144">
              <a:extLst>
                <a:ext uri="{FF2B5EF4-FFF2-40B4-BE49-F238E27FC236}">
                  <a16:creationId xmlns:a16="http://schemas.microsoft.com/office/drawing/2014/main" id="{BB4D9ED3-E5A6-4AB2-BBA2-AF4B6D7B3774}"/>
                </a:ext>
              </a:extLst>
            </p:cNvPr>
            <p:cNvCxnSpPr/>
            <p:nvPr/>
          </p:nvCxnSpPr>
          <p:spPr>
            <a:xfrm>
              <a:off x="300474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145">
              <a:extLst>
                <a:ext uri="{FF2B5EF4-FFF2-40B4-BE49-F238E27FC236}">
                  <a16:creationId xmlns:a16="http://schemas.microsoft.com/office/drawing/2014/main" id="{5FC8184A-5345-450E-A694-9C89C1854DDF}"/>
                </a:ext>
              </a:extLst>
            </p:cNvPr>
            <p:cNvCxnSpPr/>
            <p:nvPr/>
          </p:nvCxnSpPr>
          <p:spPr>
            <a:xfrm>
              <a:off x="315361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146">
              <a:extLst>
                <a:ext uri="{FF2B5EF4-FFF2-40B4-BE49-F238E27FC236}">
                  <a16:creationId xmlns:a16="http://schemas.microsoft.com/office/drawing/2014/main" id="{F6BBBA9A-3396-4F46-998F-84819B36F91C}"/>
                </a:ext>
              </a:extLst>
            </p:cNvPr>
            <p:cNvCxnSpPr/>
            <p:nvPr/>
          </p:nvCxnSpPr>
          <p:spPr>
            <a:xfrm>
              <a:off x="330247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147">
              <a:extLst>
                <a:ext uri="{FF2B5EF4-FFF2-40B4-BE49-F238E27FC236}">
                  <a16:creationId xmlns:a16="http://schemas.microsoft.com/office/drawing/2014/main" id="{C2E78826-3C00-430B-B947-5E3AD5E0AD69}"/>
                </a:ext>
              </a:extLst>
            </p:cNvPr>
            <p:cNvCxnSpPr/>
            <p:nvPr/>
          </p:nvCxnSpPr>
          <p:spPr>
            <a:xfrm>
              <a:off x="345134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148">
              <a:extLst>
                <a:ext uri="{FF2B5EF4-FFF2-40B4-BE49-F238E27FC236}">
                  <a16:creationId xmlns:a16="http://schemas.microsoft.com/office/drawing/2014/main" id="{F69FEFA1-FEA2-43FC-A192-7BA8F054E076}"/>
                </a:ext>
              </a:extLst>
            </p:cNvPr>
            <p:cNvCxnSpPr/>
            <p:nvPr/>
          </p:nvCxnSpPr>
          <p:spPr>
            <a:xfrm>
              <a:off x="360021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149">
              <a:extLst>
                <a:ext uri="{FF2B5EF4-FFF2-40B4-BE49-F238E27FC236}">
                  <a16:creationId xmlns:a16="http://schemas.microsoft.com/office/drawing/2014/main" id="{19F7C87B-3805-4069-A47B-6AD3B893F997}"/>
                </a:ext>
              </a:extLst>
            </p:cNvPr>
            <p:cNvCxnSpPr/>
            <p:nvPr/>
          </p:nvCxnSpPr>
          <p:spPr>
            <a:xfrm>
              <a:off x="374907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150">
              <a:extLst>
                <a:ext uri="{FF2B5EF4-FFF2-40B4-BE49-F238E27FC236}">
                  <a16:creationId xmlns:a16="http://schemas.microsoft.com/office/drawing/2014/main" id="{483FD062-6690-46ED-81C6-00DC381C51B7}"/>
                </a:ext>
              </a:extLst>
            </p:cNvPr>
            <p:cNvCxnSpPr/>
            <p:nvPr/>
          </p:nvCxnSpPr>
          <p:spPr>
            <a:xfrm>
              <a:off x="389794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151">
              <a:extLst>
                <a:ext uri="{FF2B5EF4-FFF2-40B4-BE49-F238E27FC236}">
                  <a16:creationId xmlns:a16="http://schemas.microsoft.com/office/drawing/2014/main" id="{D1B604A1-1856-40C9-A54E-F21DF614AB2B}"/>
                </a:ext>
              </a:extLst>
            </p:cNvPr>
            <p:cNvCxnSpPr/>
            <p:nvPr/>
          </p:nvCxnSpPr>
          <p:spPr>
            <a:xfrm>
              <a:off x="404681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152">
              <a:extLst>
                <a:ext uri="{FF2B5EF4-FFF2-40B4-BE49-F238E27FC236}">
                  <a16:creationId xmlns:a16="http://schemas.microsoft.com/office/drawing/2014/main" id="{4A6E5DDD-DEC1-438A-890E-010A111E8EBC}"/>
                </a:ext>
              </a:extLst>
            </p:cNvPr>
            <p:cNvCxnSpPr/>
            <p:nvPr/>
          </p:nvCxnSpPr>
          <p:spPr>
            <a:xfrm>
              <a:off x="419568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153">
              <a:extLst>
                <a:ext uri="{FF2B5EF4-FFF2-40B4-BE49-F238E27FC236}">
                  <a16:creationId xmlns:a16="http://schemas.microsoft.com/office/drawing/2014/main" id="{06226093-C3E4-4806-81B1-86F54E7A4837}"/>
                </a:ext>
              </a:extLst>
            </p:cNvPr>
            <p:cNvCxnSpPr/>
            <p:nvPr/>
          </p:nvCxnSpPr>
          <p:spPr>
            <a:xfrm>
              <a:off x="434454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154">
              <a:extLst>
                <a:ext uri="{FF2B5EF4-FFF2-40B4-BE49-F238E27FC236}">
                  <a16:creationId xmlns:a16="http://schemas.microsoft.com/office/drawing/2014/main" id="{53BA5AD2-0E7F-4119-B1FC-F92D1ECBD39F}"/>
                </a:ext>
              </a:extLst>
            </p:cNvPr>
            <p:cNvCxnSpPr/>
            <p:nvPr/>
          </p:nvCxnSpPr>
          <p:spPr>
            <a:xfrm>
              <a:off x="449341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155">
              <a:extLst>
                <a:ext uri="{FF2B5EF4-FFF2-40B4-BE49-F238E27FC236}">
                  <a16:creationId xmlns:a16="http://schemas.microsoft.com/office/drawing/2014/main" id="{0F668D36-0F74-4B1D-B3C8-4879937E5137}"/>
                </a:ext>
              </a:extLst>
            </p:cNvPr>
            <p:cNvCxnSpPr/>
            <p:nvPr/>
          </p:nvCxnSpPr>
          <p:spPr>
            <a:xfrm>
              <a:off x="464228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156">
              <a:extLst>
                <a:ext uri="{FF2B5EF4-FFF2-40B4-BE49-F238E27FC236}">
                  <a16:creationId xmlns:a16="http://schemas.microsoft.com/office/drawing/2014/main" id="{C484F837-C977-4E95-A688-333FC2EE58B5}"/>
                </a:ext>
              </a:extLst>
            </p:cNvPr>
            <p:cNvCxnSpPr/>
            <p:nvPr/>
          </p:nvCxnSpPr>
          <p:spPr>
            <a:xfrm>
              <a:off x="479114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157">
              <a:extLst>
                <a:ext uri="{FF2B5EF4-FFF2-40B4-BE49-F238E27FC236}">
                  <a16:creationId xmlns:a16="http://schemas.microsoft.com/office/drawing/2014/main" id="{72641697-8E9A-48B4-BDF9-0FA5F3F02BB7}"/>
                </a:ext>
              </a:extLst>
            </p:cNvPr>
            <p:cNvCxnSpPr/>
            <p:nvPr/>
          </p:nvCxnSpPr>
          <p:spPr>
            <a:xfrm>
              <a:off x="494001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158">
              <a:extLst>
                <a:ext uri="{FF2B5EF4-FFF2-40B4-BE49-F238E27FC236}">
                  <a16:creationId xmlns:a16="http://schemas.microsoft.com/office/drawing/2014/main" id="{59EBD2CD-28FC-462A-A2FB-D45C58064701}"/>
                </a:ext>
              </a:extLst>
            </p:cNvPr>
            <p:cNvCxnSpPr/>
            <p:nvPr/>
          </p:nvCxnSpPr>
          <p:spPr>
            <a:xfrm>
              <a:off x="508888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159">
              <a:extLst>
                <a:ext uri="{FF2B5EF4-FFF2-40B4-BE49-F238E27FC236}">
                  <a16:creationId xmlns:a16="http://schemas.microsoft.com/office/drawing/2014/main" id="{8E69D5ED-0D40-4B1E-9982-7CB96405623D}"/>
                </a:ext>
              </a:extLst>
            </p:cNvPr>
            <p:cNvCxnSpPr/>
            <p:nvPr/>
          </p:nvCxnSpPr>
          <p:spPr>
            <a:xfrm>
              <a:off x="523774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160">
              <a:extLst>
                <a:ext uri="{FF2B5EF4-FFF2-40B4-BE49-F238E27FC236}">
                  <a16:creationId xmlns:a16="http://schemas.microsoft.com/office/drawing/2014/main" id="{8F037DBE-CCBC-464C-8991-B5B1FD526D87}"/>
                </a:ext>
              </a:extLst>
            </p:cNvPr>
            <p:cNvCxnSpPr/>
            <p:nvPr/>
          </p:nvCxnSpPr>
          <p:spPr>
            <a:xfrm>
              <a:off x="538661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161">
              <a:extLst>
                <a:ext uri="{FF2B5EF4-FFF2-40B4-BE49-F238E27FC236}">
                  <a16:creationId xmlns:a16="http://schemas.microsoft.com/office/drawing/2014/main" id="{C35341B1-A605-4CC0-BCA4-2507BFAFBA08}"/>
                </a:ext>
              </a:extLst>
            </p:cNvPr>
            <p:cNvCxnSpPr/>
            <p:nvPr/>
          </p:nvCxnSpPr>
          <p:spPr>
            <a:xfrm>
              <a:off x="553548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162">
              <a:extLst>
                <a:ext uri="{FF2B5EF4-FFF2-40B4-BE49-F238E27FC236}">
                  <a16:creationId xmlns:a16="http://schemas.microsoft.com/office/drawing/2014/main" id="{0A3E3A3D-CA4F-47AD-B379-1B98FD1A1F08}"/>
                </a:ext>
              </a:extLst>
            </p:cNvPr>
            <p:cNvCxnSpPr/>
            <p:nvPr/>
          </p:nvCxnSpPr>
          <p:spPr>
            <a:xfrm>
              <a:off x="568435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163">
              <a:extLst>
                <a:ext uri="{FF2B5EF4-FFF2-40B4-BE49-F238E27FC236}">
                  <a16:creationId xmlns:a16="http://schemas.microsoft.com/office/drawing/2014/main" id="{2A8A48DA-6ED9-4417-92FF-80A8DAE8D456}"/>
                </a:ext>
              </a:extLst>
            </p:cNvPr>
            <p:cNvCxnSpPr/>
            <p:nvPr/>
          </p:nvCxnSpPr>
          <p:spPr>
            <a:xfrm>
              <a:off x="583321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164">
              <a:extLst>
                <a:ext uri="{FF2B5EF4-FFF2-40B4-BE49-F238E27FC236}">
                  <a16:creationId xmlns:a16="http://schemas.microsoft.com/office/drawing/2014/main" id="{65D04C2C-6C7A-4536-972C-98766CE7079C}"/>
                </a:ext>
              </a:extLst>
            </p:cNvPr>
            <p:cNvCxnSpPr/>
            <p:nvPr/>
          </p:nvCxnSpPr>
          <p:spPr>
            <a:xfrm>
              <a:off x="598208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165">
              <a:extLst>
                <a:ext uri="{FF2B5EF4-FFF2-40B4-BE49-F238E27FC236}">
                  <a16:creationId xmlns:a16="http://schemas.microsoft.com/office/drawing/2014/main" id="{83B7A64A-5BE8-4F49-A5F0-7CF7D78F5B66}"/>
                </a:ext>
              </a:extLst>
            </p:cNvPr>
            <p:cNvCxnSpPr/>
            <p:nvPr/>
          </p:nvCxnSpPr>
          <p:spPr>
            <a:xfrm>
              <a:off x="613095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166">
              <a:extLst>
                <a:ext uri="{FF2B5EF4-FFF2-40B4-BE49-F238E27FC236}">
                  <a16:creationId xmlns:a16="http://schemas.microsoft.com/office/drawing/2014/main" id="{9522F271-5CA4-4C09-AD53-3669D5C3EA54}"/>
                </a:ext>
              </a:extLst>
            </p:cNvPr>
            <p:cNvCxnSpPr/>
            <p:nvPr/>
          </p:nvCxnSpPr>
          <p:spPr>
            <a:xfrm>
              <a:off x="627981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167">
              <a:extLst>
                <a:ext uri="{FF2B5EF4-FFF2-40B4-BE49-F238E27FC236}">
                  <a16:creationId xmlns:a16="http://schemas.microsoft.com/office/drawing/2014/main" id="{C504FF86-90B2-4DBC-A8BC-D20B4F2BE2A0}"/>
                </a:ext>
              </a:extLst>
            </p:cNvPr>
            <p:cNvCxnSpPr/>
            <p:nvPr/>
          </p:nvCxnSpPr>
          <p:spPr>
            <a:xfrm>
              <a:off x="642868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168">
              <a:extLst>
                <a:ext uri="{FF2B5EF4-FFF2-40B4-BE49-F238E27FC236}">
                  <a16:creationId xmlns:a16="http://schemas.microsoft.com/office/drawing/2014/main" id="{D9D34C7D-1E08-4427-A778-4658B07E38A5}"/>
                </a:ext>
              </a:extLst>
            </p:cNvPr>
            <p:cNvCxnSpPr/>
            <p:nvPr/>
          </p:nvCxnSpPr>
          <p:spPr>
            <a:xfrm>
              <a:off x="657755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169">
              <a:extLst>
                <a:ext uri="{FF2B5EF4-FFF2-40B4-BE49-F238E27FC236}">
                  <a16:creationId xmlns:a16="http://schemas.microsoft.com/office/drawing/2014/main" id="{CAE6BE77-AC32-4AE6-998F-3D0D823DA81C}"/>
                </a:ext>
              </a:extLst>
            </p:cNvPr>
            <p:cNvCxnSpPr/>
            <p:nvPr/>
          </p:nvCxnSpPr>
          <p:spPr>
            <a:xfrm>
              <a:off x="672641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170">
              <a:extLst>
                <a:ext uri="{FF2B5EF4-FFF2-40B4-BE49-F238E27FC236}">
                  <a16:creationId xmlns:a16="http://schemas.microsoft.com/office/drawing/2014/main" id="{FD444893-9CB5-47B9-B562-FF592C064F45}"/>
                </a:ext>
              </a:extLst>
            </p:cNvPr>
            <p:cNvCxnSpPr/>
            <p:nvPr/>
          </p:nvCxnSpPr>
          <p:spPr>
            <a:xfrm>
              <a:off x="687528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171">
              <a:extLst>
                <a:ext uri="{FF2B5EF4-FFF2-40B4-BE49-F238E27FC236}">
                  <a16:creationId xmlns:a16="http://schemas.microsoft.com/office/drawing/2014/main" id="{B28717F4-5A0E-4504-BE17-0AB576C9BF10}"/>
                </a:ext>
              </a:extLst>
            </p:cNvPr>
            <p:cNvCxnSpPr/>
            <p:nvPr/>
          </p:nvCxnSpPr>
          <p:spPr>
            <a:xfrm>
              <a:off x="702415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172">
              <a:extLst>
                <a:ext uri="{FF2B5EF4-FFF2-40B4-BE49-F238E27FC236}">
                  <a16:creationId xmlns:a16="http://schemas.microsoft.com/office/drawing/2014/main" id="{C17368AD-9463-4F39-AC1D-3BC3678359F2}"/>
                </a:ext>
              </a:extLst>
            </p:cNvPr>
            <p:cNvCxnSpPr/>
            <p:nvPr/>
          </p:nvCxnSpPr>
          <p:spPr>
            <a:xfrm>
              <a:off x="717302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173">
              <a:extLst>
                <a:ext uri="{FF2B5EF4-FFF2-40B4-BE49-F238E27FC236}">
                  <a16:creationId xmlns:a16="http://schemas.microsoft.com/office/drawing/2014/main" id="{81592F11-9579-4A18-B365-87F4C4826A39}"/>
                </a:ext>
              </a:extLst>
            </p:cNvPr>
            <p:cNvCxnSpPr/>
            <p:nvPr/>
          </p:nvCxnSpPr>
          <p:spPr>
            <a:xfrm>
              <a:off x="732188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174">
              <a:extLst>
                <a:ext uri="{FF2B5EF4-FFF2-40B4-BE49-F238E27FC236}">
                  <a16:creationId xmlns:a16="http://schemas.microsoft.com/office/drawing/2014/main" id="{1190C5AD-D2DF-46EF-A42F-4D25A5E6B667}"/>
                </a:ext>
              </a:extLst>
            </p:cNvPr>
            <p:cNvCxnSpPr/>
            <p:nvPr/>
          </p:nvCxnSpPr>
          <p:spPr>
            <a:xfrm>
              <a:off x="747075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175">
              <a:extLst>
                <a:ext uri="{FF2B5EF4-FFF2-40B4-BE49-F238E27FC236}">
                  <a16:creationId xmlns:a16="http://schemas.microsoft.com/office/drawing/2014/main" id="{574185A9-7809-4249-AA68-836407A0E3C3}"/>
                </a:ext>
              </a:extLst>
            </p:cNvPr>
            <p:cNvCxnSpPr/>
            <p:nvPr/>
          </p:nvCxnSpPr>
          <p:spPr>
            <a:xfrm>
              <a:off x="761962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176">
              <a:extLst>
                <a:ext uri="{FF2B5EF4-FFF2-40B4-BE49-F238E27FC236}">
                  <a16:creationId xmlns:a16="http://schemas.microsoft.com/office/drawing/2014/main" id="{9FE6319E-A6D6-4CE1-AA7D-892C57BE1259}"/>
                </a:ext>
              </a:extLst>
            </p:cNvPr>
            <p:cNvCxnSpPr/>
            <p:nvPr/>
          </p:nvCxnSpPr>
          <p:spPr>
            <a:xfrm>
              <a:off x="776848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177">
              <a:extLst>
                <a:ext uri="{FF2B5EF4-FFF2-40B4-BE49-F238E27FC236}">
                  <a16:creationId xmlns:a16="http://schemas.microsoft.com/office/drawing/2014/main" id="{FF6B42FF-3B0C-45B9-940F-81E548264D41}"/>
                </a:ext>
              </a:extLst>
            </p:cNvPr>
            <p:cNvCxnSpPr/>
            <p:nvPr/>
          </p:nvCxnSpPr>
          <p:spPr>
            <a:xfrm>
              <a:off x="791735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178">
              <a:extLst>
                <a:ext uri="{FF2B5EF4-FFF2-40B4-BE49-F238E27FC236}">
                  <a16:creationId xmlns:a16="http://schemas.microsoft.com/office/drawing/2014/main" id="{F417CB7B-AD74-4FE2-BEC3-D3C6C1506334}"/>
                </a:ext>
              </a:extLst>
            </p:cNvPr>
            <p:cNvCxnSpPr/>
            <p:nvPr/>
          </p:nvCxnSpPr>
          <p:spPr>
            <a:xfrm>
              <a:off x="806622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179">
              <a:extLst>
                <a:ext uri="{FF2B5EF4-FFF2-40B4-BE49-F238E27FC236}">
                  <a16:creationId xmlns:a16="http://schemas.microsoft.com/office/drawing/2014/main" id="{8F8D13FB-05A8-41A1-9AC2-D59A259D74D0}"/>
                </a:ext>
              </a:extLst>
            </p:cNvPr>
            <p:cNvCxnSpPr/>
            <p:nvPr/>
          </p:nvCxnSpPr>
          <p:spPr>
            <a:xfrm>
              <a:off x="821508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180">
              <a:extLst>
                <a:ext uri="{FF2B5EF4-FFF2-40B4-BE49-F238E27FC236}">
                  <a16:creationId xmlns:a16="http://schemas.microsoft.com/office/drawing/2014/main" id="{6AE92612-D59E-4A80-9544-0113E1CB5CD2}"/>
                </a:ext>
              </a:extLst>
            </p:cNvPr>
            <p:cNvCxnSpPr/>
            <p:nvPr/>
          </p:nvCxnSpPr>
          <p:spPr>
            <a:xfrm>
              <a:off x="836395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181">
              <a:extLst>
                <a:ext uri="{FF2B5EF4-FFF2-40B4-BE49-F238E27FC236}">
                  <a16:creationId xmlns:a16="http://schemas.microsoft.com/office/drawing/2014/main" id="{BB38A622-E3BD-4D05-A0E0-12E4B32ED19E}"/>
                </a:ext>
              </a:extLst>
            </p:cNvPr>
            <p:cNvCxnSpPr/>
            <p:nvPr/>
          </p:nvCxnSpPr>
          <p:spPr>
            <a:xfrm>
              <a:off x="851282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182">
              <a:extLst>
                <a:ext uri="{FF2B5EF4-FFF2-40B4-BE49-F238E27FC236}">
                  <a16:creationId xmlns:a16="http://schemas.microsoft.com/office/drawing/2014/main" id="{52E5A0EB-6B82-403E-A9AE-45F352B78174}"/>
                </a:ext>
              </a:extLst>
            </p:cNvPr>
            <p:cNvCxnSpPr/>
            <p:nvPr/>
          </p:nvCxnSpPr>
          <p:spPr>
            <a:xfrm>
              <a:off x="866169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183">
              <a:extLst>
                <a:ext uri="{FF2B5EF4-FFF2-40B4-BE49-F238E27FC236}">
                  <a16:creationId xmlns:a16="http://schemas.microsoft.com/office/drawing/2014/main" id="{93CBB213-170D-4C4A-AA1F-3E4DA839B93F}"/>
                </a:ext>
              </a:extLst>
            </p:cNvPr>
            <p:cNvCxnSpPr/>
            <p:nvPr/>
          </p:nvCxnSpPr>
          <p:spPr>
            <a:xfrm>
              <a:off x="881055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184">
              <a:extLst>
                <a:ext uri="{FF2B5EF4-FFF2-40B4-BE49-F238E27FC236}">
                  <a16:creationId xmlns:a16="http://schemas.microsoft.com/office/drawing/2014/main" id="{E6C96F1D-CF16-4DB2-B441-8D15416C7162}"/>
                </a:ext>
              </a:extLst>
            </p:cNvPr>
            <p:cNvCxnSpPr/>
            <p:nvPr/>
          </p:nvCxnSpPr>
          <p:spPr>
            <a:xfrm>
              <a:off x="895942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185">
              <a:extLst>
                <a:ext uri="{FF2B5EF4-FFF2-40B4-BE49-F238E27FC236}">
                  <a16:creationId xmlns:a16="http://schemas.microsoft.com/office/drawing/2014/main" id="{D52881D6-398C-45DD-81DB-1522FA11FD65}"/>
                </a:ext>
              </a:extLst>
            </p:cNvPr>
            <p:cNvCxnSpPr/>
            <p:nvPr/>
          </p:nvCxnSpPr>
          <p:spPr>
            <a:xfrm>
              <a:off x="910829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186">
              <a:extLst>
                <a:ext uri="{FF2B5EF4-FFF2-40B4-BE49-F238E27FC236}">
                  <a16:creationId xmlns:a16="http://schemas.microsoft.com/office/drawing/2014/main" id="{CA12B3F4-A0A1-4B32-8F14-A6769688E4AF}"/>
                </a:ext>
              </a:extLst>
            </p:cNvPr>
            <p:cNvCxnSpPr/>
            <p:nvPr/>
          </p:nvCxnSpPr>
          <p:spPr>
            <a:xfrm>
              <a:off x="925715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187">
              <a:extLst>
                <a:ext uri="{FF2B5EF4-FFF2-40B4-BE49-F238E27FC236}">
                  <a16:creationId xmlns:a16="http://schemas.microsoft.com/office/drawing/2014/main" id="{55AAB01D-8D74-4963-A0B9-03439CB63C30}"/>
                </a:ext>
              </a:extLst>
            </p:cNvPr>
            <p:cNvCxnSpPr/>
            <p:nvPr/>
          </p:nvCxnSpPr>
          <p:spPr>
            <a:xfrm>
              <a:off x="940602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188">
              <a:extLst>
                <a:ext uri="{FF2B5EF4-FFF2-40B4-BE49-F238E27FC236}">
                  <a16:creationId xmlns:a16="http://schemas.microsoft.com/office/drawing/2014/main" id="{21207144-C359-43EA-BE3D-A970F1D9AEA1}"/>
                </a:ext>
              </a:extLst>
            </p:cNvPr>
            <p:cNvCxnSpPr/>
            <p:nvPr/>
          </p:nvCxnSpPr>
          <p:spPr>
            <a:xfrm>
              <a:off x="955489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189">
              <a:extLst>
                <a:ext uri="{FF2B5EF4-FFF2-40B4-BE49-F238E27FC236}">
                  <a16:creationId xmlns:a16="http://schemas.microsoft.com/office/drawing/2014/main" id="{874B2B3B-8898-4D1C-BBBD-9337A736A964}"/>
                </a:ext>
              </a:extLst>
            </p:cNvPr>
            <p:cNvCxnSpPr/>
            <p:nvPr/>
          </p:nvCxnSpPr>
          <p:spPr>
            <a:xfrm>
              <a:off x="970375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190">
              <a:extLst>
                <a:ext uri="{FF2B5EF4-FFF2-40B4-BE49-F238E27FC236}">
                  <a16:creationId xmlns:a16="http://schemas.microsoft.com/office/drawing/2014/main" id="{772D8BB1-EB3A-4785-AD11-BC0023D299B0}"/>
                </a:ext>
              </a:extLst>
            </p:cNvPr>
            <p:cNvCxnSpPr/>
            <p:nvPr/>
          </p:nvCxnSpPr>
          <p:spPr>
            <a:xfrm>
              <a:off x="985262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191">
              <a:extLst>
                <a:ext uri="{FF2B5EF4-FFF2-40B4-BE49-F238E27FC236}">
                  <a16:creationId xmlns:a16="http://schemas.microsoft.com/office/drawing/2014/main" id="{5750D3A1-CDB4-42A2-9320-D91FE4EC1A16}"/>
                </a:ext>
              </a:extLst>
            </p:cNvPr>
            <p:cNvCxnSpPr/>
            <p:nvPr/>
          </p:nvCxnSpPr>
          <p:spPr>
            <a:xfrm>
              <a:off x="1000149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192">
              <a:extLst>
                <a:ext uri="{FF2B5EF4-FFF2-40B4-BE49-F238E27FC236}">
                  <a16:creationId xmlns:a16="http://schemas.microsoft.com/office/drawing/2014/main" id="{F381161B-9084-4AD1-9E30-6DED3C66F129}"/>
                </a:ext>
              </a:extLst>
            </p:cNvPr>
            <p:cNvCxnSpPr/>
            <p:nvPr/>
          </p:nvCxnSpPr>
          <p:spPr>
            <a:xfrm>
              <a:off x="1015036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193">
              <a:extLst>
                <a:ext uri="{FF2B5EF4-FFF2-40B4-BE49-F238E27FC236}">
                  <a16:creationId xmlns:a16="http://schemas.microsoft.com/office/drawing/2014/main" id="{95576B63-63A1-4A33-8992-89AAEDAAB213}"/>
                </a:ext>
              </a:extLst>
            </p:cNvPr>
            <p:cNvCxnSpPr/>
            <p:nvPr/>
          </p:nvCxnSpPr>
          <p:spPr>
            <a:xfrm>
              <a:off x="1029922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194">
              <a:extLst>
                <a:ext uri="{FF2B5EF4-FFF2-40B4-BE49-F238E27FC236}">
                  <a16:creationId xmlns:a16="http://schemas.microsoft.com/office/drawing/2014/main" id="{5F86A06A-FB94-44B3-8368-67215975E9B3}"/>
                </a:ext>
              </a:extLst>
            </p:cNvPr>
            <p:cNvCxnSpPr/>
            <p:nvPr/>
          </p:nvCxnSpPr>
          <p:spPr>
            <a:xfrm>
              <a:off x="1044809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195">
              <a:extLst>
                <a:ext uri="{FF2B5EF4-FFF2-40B4-BE49-F238E27FC236}">
                  <a16:creationId xmlns:a16="http://schemas.microsoft.com/office/drawing/2014/main" id="{55343CE8-FFCE-4850-AFA9-EF8ECAA0BD97}"/>
                </a:ext>
              </a:extLst>
            </p:cNvPr>
            <p:cNvCxnSpPr/>
            <p:nvPr/>
          </p:nvCxnSpPr>
          <p:spPr>
            <a:xfrm>
              <a:off x="1059696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196">
              <a:extLst>
                <a:ext uri="{FF2B5EF4-FFF2-40B4-BE49-F238E27FC236}">
                  <a16:creationId xmlns:a16="http://schemas.microsoft.com/office/drawing/2014/main" id="{D3D891A4-85EB-483D-A62F-62B028FC7F04}"/>
                </a:ext>
              </a:extLst>
            </p:cNvPr>
            <p:cNvCxnSpPr/>
            <p:nvPr/>
          </p:nvCxnSpPr>
          <p:spPr>
            <a:xfrm>
              <a:off x="1074582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197">
              <a:extLst>
                <a:ext uri="{FF2B5EF4-FFF2-40B4-BE49-F238E27FC236}">
                  <a16:creationId xmlns:a16="http://schemas.microsoft.com/office/drawing/2014/main" id="{32A14F1D-3161-4A42-AB1A-80B4D0CD7D61}"/>
                </a:ext>
              </a:extLst>
            </p:cNvPr>
            <p:cNvCxnSpPr/>
            <p:nvPr/>
          </p:nvCxnSpPr>
          <p:spPr>
            <a:xfrm>
              <a:off x="1089469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198">
              <a:extLst>
                <a:ext uri="{FF2B5EF4-FFF2-40B4-BE49-F238E27FC236}">
                  <a16:creationId xmlns:a16="http://schemas.microsoft.com/office/drawing/2014/main" id="{6648D577-CE5D-41AA-8364-FC4CD5156B8C}"/>
                </a:ext>
              </a:extLst>
            </p:cNvPr>
            <p:cNvCxnSpPr/>
            <p:nvPr/>
          </p:nvCxnSpPr>
          <p:spPr>
            <a:xfrm>
              <a:off x="1104356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199">
              <a:extLst>
                <a:ext uri="{FF2B5EF4-FFF2-40B4-BE49-F238E27FC236}">
                  <a16:creationId xmlns:a16="http://schemas.microsoft.com/office/drawing/2014/main" id="{F94A2146-3DBF-4202-A31E-D0CD81296574}"/>
                </a:ext>
              </a:extLst>
            </p:cNvPr>
            <p:cNvCxnSpPr/>
            <p:nvPr/>
          </p:nvCxnSpPr>
          <p:spPr>
            <a:xfrm>
              <a:off x="1119242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200">
              <a:extLst>
                <a:ext uri="{FF2B5EF4-FFF2-40B4-BE49-F238E27FC236}">
                  <a16:creationId xmlns:a16="http://schemas.microsoft.com/office/drawing/2014/main" id="{EF82EEDB-0691-49E2-9994-B4ECD79D7DA9}"/>
                </a:ext>
              </a:extLst>
            </p:cNvPr>
            <p:cNvCxnSpPr/>
            <p:nvPr/>
          </p:nvCxnSpPr>
          <p:spPr>
            <a:xfrm>
              <a:off x="1134129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201">
              <a:extLst>
                <a:ext uri="{FF2B5EF4-FFF2-40B4-BE49-F238E27FC236}">
                  <a16:creationId xmlns:a16="http://schemas.microsoft.com/office/drawing/2014/main" id="{F7EF3925-E72C-411A-AD5B-453D807BC3B8}"/>
                </a:ext>
              </a:extLst>
            </p:cNvPr>
            <p:cNvCxnSpPr/>
            <p:nvPr/>
          </p:nvCxnSpPr>
          <p:spPr>
            <a:xfrm>
              <a:off x="1149016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202">
              <a:extLst>
                <a:ext uri="{FF2B5EF4-FFF2-40B4-BE49-F238E27FC236}">
                  <a16:creationId xmlns:a16="http://schemas.microsoft.com/office/drawing/2014/main" id="{F6EC2ACD-98C3-44A9-8D15-DA6720832FBA}"/>
                </a:ext>
              </a:extLst>
            </p:cNvPr>
            <p:cNvCxnSpPr/>
            <p:nvPr/>
          </p:nvCxnSpPr>
          <p:spPr>
            <a:xfrm>
              <a:off x="1163903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203">
              <a:extLst>
                <a:ext uri="{FF2B5EF4-FFF2-40B4-BE49-F238E27FC236}">
                  <a16:creationId xmlns:a16="http://schemas.microsoft.com/office/drawing/2014/main" id="{60468D00-C109-46D1-AD9A-4BBDAF84A5AD}"/>
                </a:ext>
              </a:extLst>
            </p:cNvPr>
            <p:cNvCxnSpPr/>
            <p:nvPr/>
          </p:nvCxnSpPr>
          <p:spPr>
            <a:xfrm>
              <a:off x="1178789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204">
              <a:extLst>
                <a:ext uri="{FF2B5EF4-FFF2-40B4-BE49-F238E27FC236}">
                  <a16:creationId xmlns:a16="http://schemas.microsoft.com/office/drawing/2014/main" id="{BDEBDE3A-6CBA-47B5-9D42-BD645746D13C}"/>
                </a:ext>
              </a:extLst>
            </p:cNvPr>
            <p:cNvCxnSpPr/>
            <p:nvPr/>
          </p:nvCxnSpPr>
          <p:spPr>
            <a:xfrm>
              <a:off x="1193676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205">
              <a:extLst>
                <a:ext uri="{FF2B5EF4-FFF2-40B4-BE49-F238E27FC236}">
                  <a16:creationId xmlns:a16="http://schemas.microsoft.com/office/drawing/2014/main" id="{1480333F-CC67-49A1-AFEE-E8658B53CBFF}"/>
                </a:ext>
              </a:extLst>
            </p:cNvPr>
            <p:cNvCxnSpPr/>
            <p:nvPr/>
          </p:nvCxnSpPr>
          <p:spPr>
            <a:xfrm>
              <a:off x="1208563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206">
              <a:extLst>
                <a:ext uri="{FF2B5EF4-FFF2-40B4-BE49-F238E27FC236}">
                  <a16:creationId xmlns:a16="http://schemas.microsoft.com/office/drawing/2014/main" id="{B173EB83-0D3D-48B2-8864-99ECBF03E4FE}"/>
                </a:ext>
              </a:extLst>
            </p:cNvPr>
            <p:cNvCxnSpPr/>
            <p:nvPr/>
          </p:nvCxnSpPr>
          <p:spPr>
            <a:xfrm>
              <a:off x="1223449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207">
              <a:extLst>
                <a:ext uri="{FF2B5EF4-FFF2-40B4-BE49-F238E27FC236}">
                  <a16:creationId xmlns:a16="http://schemas.microsoft.com/office/drawing/2014/main" id="{2897F08C-DB4F-4512-BD21-3D67D42D23B3}"/>
                </a:ext>
              </a:extLst>
            </p:cNvPr>
            <p:cNvCxnSpPr/>
            <p:nvPr/>
          </p:nvCxnSpPr>
          <p:spPr>
            <a:xfrm>
              <a:off x="1238336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208">
              <a:extLst>
                <a:ext uri="{FF2B5EF4-FFF2-40B4-BE49-F238E27FC236}">
                  <a16:creationId xmlns:a16="http://schemas.microsoft.com/office/drawing/2014/main" id="{48E7A713-01E6-400E-84CF-BA3840783D51}"/>
                </a:ext>
              </a:extLst>
            </p:cNvPr>
            <p:cNvCxnSpPr/>
            <p:nvPr/>
          </p:nvCxnSpPr>
          <p:spPr>
            <a:xfrm>
              <a:off x="1253223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209">
              <a:extLst>
                <a:ext uri="{FF2B5EF4-FFF2-40B4-BE49-F238E27FC236}">
                  <a16:creationId xmlns:a16="http://schemas.microsoft.com/office/drawing/2014/main" id="{35EDC1DA-7B31-4940-B45B-A779C8DBA9C0}"/>
                </a:ext>
              </a:extLst>
            </p:cNvPr>
            <p:cNvCxnSpPr/>
            <p:nvPr/>
          </p:nvCxnSpPr>
          <p:spPr>
            <a:xfrm>
              <a:off x="1268109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210">
              <a:extLst>
                <a:ext uri="{FF2B5EF4-FFF2-40B4-BE49-F238E27FC236}">
                  <a16:creationId xmlns:a16="http://schemas.microsoft.com/office/drawing/2014/main" id="{A85FF0D0-59D1-47F1-A46C-10C41C899D93}"/>
                </a:ext>
              </a:extLst>
            </p:cNvPr>
            <p:cNvCxnSpPr/>
            <p:nvPr/>
          </p:nvCxnSpPr>
          <p:spPr>
            <a:xfrm>
              <a:off x="1282996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211">
              <a:extLst>
                <a:ext uri="{FF2B5EF4-FFF2-40B4-BE49-F238E27FC236}">
                  <a16:creationId xmlns:a16="http://schemas.microsoft.com/office/drawing/2014/main" id="{5FC23F2C-F87C-4FAE-B9D3-F712B1835B30}"/>
                </a:ext>
              </a:extLst>
            </p:cNvPr>
            <p:cNvCxnSpPr/>
            <p:nvPr/>
          </p:nvCxnSpPr>
          <p:spPr>
            <a:xfrm>
              <a:off x="1297883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212">
              <a:extLst>
                <a:ext uri="{FF2B5EF4-FFF2-40B4-BE49-F238E27FC236}">
                  <a16:creationId xmlns:a16="http://schemas.microsoft.com/office/drawing/2014/main" id="{E9E47FE5-5302-41CB-99EF-67664AE00050}"/>
                </a:ext>
              </a:extLst>
            </p:cNvPr>
            <p:cNvCxnSpPr/>
            <p:nvPr/>
          </p:nvCxnSpPr>
          <p:spPr>
            <a:xfrm>
              <a:off x="1312770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213">
              <a:extLst>
                <a:ext uri="{FF2B5EF4-FFF2-40B4-BE49-F238E27FC236}">
                  <a16:creationId xmlns:a16="http://schemas.microsoft.com/office/drawing/2014/main" id="{813DD9C8-2BC2-406A-8B82-298898CFBFFB}"/>
                </a:ext>
              </a:extLst>
            </p:cNvPr>
            <p:cNvCxnSpPr/>
            <p:nvPr/>
          </p:nvCxnSpPr>
          <p:spPr>
            <a:xfrm>
              <a:off x="1327656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214">
              <a:extLst>
                <a:ext uri="{FF2B5EF4-FFF2-40B4-BE49-F238E27FC236}">
                  <a16:creationId xmlns:a16="http://schemas.microsoft.com/office/drawing/2014/main" id="{E595147E-266C-469B-AE61-776ECAC9FD7F}"/>
                </a:ext>
              </a:extLst>
            </p:cNvPr>
            <p:cNvCxnSpPr/>
            <p:nvPr/>
          </p:nvCxnSpPr>
          <p:spPr>
            <a:xfrm>
              <a:off x="1342543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215">
              <a:extLst>
                <a:ext uri="{FF2B5EF4-FFF2-40B4-BE49-F238E27FC236}">
                  <a16:creationId xmlns:a16="http://schemas.microsoft.com/office/drawing/2014/main" id="{8C20B7B1-378F-4934-B5C1-2DA304BF9A3A}"/>
                </a:ext>
              </a:extLst>
            </p:cNvPr>
            <p:cNvCxnSpPr/>
            <p:nvPr/>
          </p:nvCxnSpPr>
          <p:spPr>
            <a:xfrm>
              <a:off x="1357430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216">
              <a:extLst>
                <a:ext uri="{FF2B5EF4-FFF2-40B4-BE49-F238E27FC236}">
                  <a16:creationId xmlns:a16="http://schemas.microsoft.com/office/drawing/2014/main" id="{8B06A009-EA8D-4FC5-8124-A8907EA2D4D8}"/>
                </a:ext>
              </a:extLst>
            </p:cNvPr>
            <p:cNvCxnSpPr/>
            <p:nvPr/>
          </p:nvCxnSpPr>
          <p:spPr>
            <a:xfrm>
              <a:off x="1372316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217">
              <a:extLst>
                <a:ext uri="{FF2B5EF4-FFF2-40B4-BE49-F238E27FC236}">
                  <a16:creationId xmlns:a16="http://schemas.microsoft.com/office/drawing/2014/main" id="{8F25767F-B6DA-4150-A2DE-3BD744A628C6}"/>
                </a:ext>
              </a:extLst>
            </p:cNvPr>
            <p:cNvCxnSpPr/>
            <p:nvPr/>
          </p:nvCxnSpPr>
          <p:spPr>
            <a:xfrm>
              <a:off x="1387203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218">
              <a:extLst>
                <a:ext uri="{FF2B5EF4-FFF2-40B4-BE49-F238E27FC236}">
                  <a16:creationId xmlns:a16="http://schemas.microsoft.com/office/drawing/2014/main" id="{AD6F1EEA-B068-4FD6-92F5-892C20FBCF28}"/>
                </a:ext>
              </a:extLst>
            </p:cNvPr>
            <p:cNvCxnSpPr/>
            <p:nvPr/>
          </p:nvCxnSpPr>
          <p:spPr>
            <a:xfrm>
              <a:off x="1402090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219">
              <a:extLst>
                <a:ext uri="{FF2B5EF4-FFF2-40B4-BE49-F238E27FC236}">
                  <a16:creationId xmlns:a16="http://schemas.microsoft.com/office/drawing/2014/main" id="{34F3BE31-C464-41BA-9383-E6DBB214EBCB}"/>
                </a:ext>
              </a:extLst>
            </p:cNvPr>
            <p:cNvCxnSpPr/>
            <p:nvPr/>
          </p:nvCxnSpPr>
          <p:spPr>
            <a:xfrm>
              <a:off x="1416976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220">
              <a:extLst>
                <a:ext uri="{FF2B5EF4-FFF2-40B4-BE49-F238E27FC236}">
                  <a16:creationId xmlns:a16="http://schemas.microsoft.com/office/drawing/2014/main" id="{C95FA984-0702-4330-9CDC-A7D361DF4335}"/>
                </a:ext>
              </a:extLst>
            </p:cNvPr>
            <p:cNvCxnSpPr/>
            <p:nvPr/>
          </p:nvCxnSpPr>
          <p:spPr>
            <a:xfrm>
              <a:off x="1431863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221">
              <a:extLst>
                <a:ext uri="{FF2B5EF4-FFF2-40B4-BE49-F238E27FC236}">
                  <a16:creationId xmlns:a16="http://schemas.microsoft.com/office/drawing/2014/main" id="{D35464C2-3BB7-4CCE-9467-D60FA0734818}"/>
                </a:ext>
              </a:extLst>
            </p:cNvPr>
            <p:cNvCxnSpPr/>
            <p:nvPr/>
          </p:nvCxnSpPr>
          <p:spPr>
            <a:xfrm>
              <a:off x="1446750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222">
              <a:extLst>
                <a:ext uri="{FF2B5EF4-FFF2-40B4-BE49-F238E27FC236}">
                  <a16:creationId xmlns:a16="http://schemas.microsoft.com/office/drawing/2014/main" id="{50F86AAC-5BE5-44B3-BE1B-A7050722BEDA}"/>
                </a:ext>
              </a:extLst>
            </p:cNvPr>
            <p:cNvCxnSpPr/>
            <p:nvPr/>
          </p:nvCxnSpPr>
          <p:spPr>
            <a:xfrm>
              <a:off x="1461637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223">
              <a:extLst>
                <a:ext uri="{FF2B5EF4-FFF2-40B4-BE49-F238E27FC236}">
                  <a16:creationId xmlns:a16="http://schemas.microsoft.com/office/drawing/2014/main" id="{EBB7FE14-7D22-400E-B5E2-547191DB262F}"/>
                </a:ext>
              </a:extLst>
            </p:cNvPr>
            <p:cNvCxnSpPr/>
            <p:nvPr/>
          </p:nvCxnSpPr>
          <p:spPr>
            <a:xfrm>
              <a:off x="1476523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224">
              <a:extLst>
                <a:ext uri="{FF2B5EF4-FFF2-40B4-BE49-F238E27FC236}">
                  <a16:creationId xmlns:a16="http://schemas.microsoft.com/office/drawing/2014/main" id="{44BCCEC2-C44F-4DDF-B75E-093D9CBAF0AC}"/>
                </a:ext>
              </a:extLst>
            </p:cNvPr>
            <p:cNvCxnSpPr/>
            <p:nvPr/>
          </p:nvCxnSpPr>
          <p:spPr>
            <a:xfrm>
              <a:off x="1491410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225">
              <a:extLst>
                <a:ext uri="{FF2B5EF4-FFF2-40B4-BE49-F238E27FC236}">
                  <a16:creationId xmlns:a16="http://schemas.microsoft.com/office/drawing/2014/main" id="{D7287DF3-EC6C-46BF-9C1A-E01B2844C324}"/>
                </a:ext>
              </a:extLst>
            </p:cNvPr>
            <p:cNvCxnSpPr/>
            <p:nvPr/>
          </p:nvCxnSpPr>
          <p:spPr>
            <a:xfrm>
              <a:off x="1506297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226">
              <a:extLst>
                <a:ext uri="{FF2B5EF4-FFF2-40B4-BE49-F238E27FC236}">
                  <a16:creationId xmlns:a16="http://schemas.microsoft.com/office/drawing/2014/main" id="{C49C5553-6DAD-415E-96DA-C32D37073D99}"/>
                </a:ext>
              </a:extLst>
            </p:cNvPr>
            <p:cNvCxnSpPr/>
            <p:nvPr/>
          </p:nvCxnSpPr>
          <p:spPr>
            <a:xfrm>
              <a:off x="1521183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227">
              <a:extLst>
                <a:ext uri="{FF2B5EF4-FFF2-40B4-BE49-F238E27FC236}">
                  <a16:creationId xmlns:a16="http://schemas.microsoft.com/office/drawing/2014/main" id="{8D30A275-BDA2-419A-9B17-D66206A205C2}"/>
                </a:ext>
              </a:extLst>
            </p:cNvPr>
            <p:cNvCxnSpPr/>
            <p:nvPr/>
          </p:nvCxnSpPr>
          <p:spPr>
            <a:xfrm>
              <a:off x="1536070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228">
              <a:extLst>
                <a:ext uri="{FF2B5EF4-FFF2-40B4-BE49-F238E27FC236}">
                  <a16:creationId xmlns:a16="http://schemas.microsoft.com/office/drawing/2014/main" id="{EF877CEE-895E-4CC5-AEAE-EE6A0270C2AD}"/>
                </a:ext>
              </a:extLst>
            </p:cNvPr>
            <p:cNvCxnSpPr/>
            <p:nvPr/>
          </p:nvCxnSpPr>
          <p:spPr>
            <a:xfrm>
              <a:off x="1550957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229">
              <a:extLst>
                <a:ext uri="{FF2B5EF4-FFF2-40B4-BE49-F238E27FC236}">
                  <a16:creationId xmlns:a16="http://schemas.microsoft.com/office/drawing/2014/main" id="{042C88D4-8CB9-457F-8947-9B8445CB0A7D}"/>
                </a:ext>
              </a:extLst>
            </p:cNvPr>
            <p:cNvCxnSpPr/>
            <p:nvPr/>
          </p:nvCxnSpPr>
          <p:spPr>
            <a:xfrm>
              <a:off x="1565843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230">
              <a:extLst>
                <a:ext uri="{FF2B5EF4-FFF2-40B4-BE49-F238E27FC236}">
                  <a16:creationId xmlns:a16="http://schemas.microsoft.com/office/drawing/2014/main" id="{D9D801EC-DF67-439D-953B-CE46B835146D}"/>
                </a:ext>
              </a:extLst>
            </p:cNvPr>
            <p:cNvCxnSpPr/>
            <p:nvPr/>
          </p:nvCxnSpPr>
          <p:spPr>
            <a:xfrm>
              <a:off x="1580730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231">
              <a:extLst>
                <a:ext uri="{FF2B5EF4-FFF2-40B4-BE49-F238E27FC236}">
                  <a16:creationId xmlns:a16="http://schemas.microsoft.com/office/drawing/2014/main" id="{79EF0A3F-E352-44C3-974B-1FE68BC59561}"/>
                </a:ext>
              </a:extLst>
            </p:cNvPr>
            <p:cNvCxnSpPr/>
            <p:nvPr/>
          </p:nvCxnSpPr>
          <p:spPr>
            <a:xfrm>
              <a:off x="1595617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232">
              <a:extLst>
                <a:ext uri="{FF2B5EF4-FFF2-40B4-BE49-F238E27FC236}">
                  <a16:creationId xmlns:a16="http://schemas.microsoft.com/office/drawing/2014/main" id="{A1786360-62FF-4C53-9EB0-AB85BA1CF90E}"/>
                </a:ext>
              </a:extLst>
            </p:cNvPr>
            <p:cNvCxnSpPr/>
            <p:nvPr/>
          </p:nvCxnSpPr>
          <p:spPr>
            <a:xfrm>
              <a:off x="1610504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233">
              <a:extLst>
                <a:ext uri="{FF2B5EF4-FFF2-40B4-BE49-F238E27FC236}">
                  <a16:creationId xmlns:a16="http://schemas.microsoft.com/office/drawing/2014/main" id="{1FE8EC01-BA30-47F5-B405-D5914B1129F8}"/>
                </a:ext>
              </a:extLst>
            </p:cNvPr>
            <p:cNvCxnSpPr/>
            <p:nvPr/>
          </p:nvCxnSpPr>
          <p:spPr>
            <a:xfrm>
              <a:off x="1625390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234">
              <a:extLst>
                <a:ext uri="{FF2B5EF4-FFF2-40B4-BE49-F238E27FC236}">
                  <a16:creationId xmlns:a16="http://schemas.microsoft.com/office/drawing/2014/main" id="{335F57DB-4E2A-4F82-9D15-D43C1970314C}"/>
                </a:ext>
              </a:extLst>
            </p:cNvPr>
            <p:cNvCxnSpPr/>
            <p:nvPr/>
          </p:nvCxnSpPr>
          <p:spPr>
            <a:xfrm>
              <a:off x="1640277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235">
              <a:extLst>
                <a:ext uri="{FF2B5EF4-FFF2-40B4-BE49-F238E27FC236}">
                  <a16:creationId xmlns:a16="http://schemas.microsoft.com/office/drawing/2014/main" id="{1EB29892-5E00-44D9-973E-A021575BD809}"/>
                </a:ext>
              </a:extLst>
            </p:cNvPr>
            <p:cNvCxnSpPr/>
            <p:nvPr/>
          </p:nvCxnSpPr>
          <p:spPr>
            <a:xfrm>
              <a:off x="1655164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236">
              <a:extLst>
                <a:ext uri="{FF2B5EF4-FFF2-40B4-BE49-F238E27FC236}">
                  <a16:creationId xmlns:a16="http://schemas.microsoft.com/office/drawing/2014/main" id="{60FDFE0A-F92D-4A75-8C63-84DA876448EC}"/>
                </a:ext>
              </a:extLst>
            </p:cNvPr>
            <p:cNvCxnSpPr/>
            <p:nvPr/>
          </p:nvCxnSpPr>
          <p:spPr>
            <a:xfrm>
              <a:off x="1670050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237">
              <a:extLst>
                <a:ext uri="{FF2B5EF4-FFF2-40B4-BE49-F238E27FC236}">
                  <a16:creationId xmlns:a16="http://schemas.microsoft.com/office/drawing/2014/main" id="{C02E82F0-7A2E-4D4E-8B6E-72EE706328F9}"/>
                </a:ext>
              </a:extLst>
            </p:cNvPr>
            <p:cNvCxnSpPr/>
            <p:nvPr/>
          </p:nvCxnSpPr>
          <p:spPr>
            <a:xfrm>
              <a:off x="1684937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238">
              <a:extLst>
                <a:ext uri="{FF2B5EF4-FFF2-40B4-BE49-F238E27FC236}">
                  <a16:creationId xmlns:a16="http://schemas.microsoft.com/office/drawing/2014/main" id="{7F5DCDC1-886F-45D1-AA4A-993AA19A72BB}"/>
                </a:ext>
              </a:extLst>
            </p:cNvPr>
            <p:cNvCxnSpPr/>
            <p:nvPr/>
          </p:nvCxnSpPr>
          <p:spPr>
            <a:xfrm>
              <a:off x="1699824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239">
              <a:extLst>
                <a:ext uri="{FF2B5EF4-FFF2-40B4-BE49-F238E27FC236}">
                  <a16:creationId xmlns:a16="http://schemas.microsoft.com/office/drawing/2014/main" id="{8246E076-0253-4178-AEC2-F5D7594C8A87}"/>
                </a:ext>
              </a:extLst>
            </p:cNvPr>
            <p:cNvCxnSpPr/>
            <p:nvPr/>
          </p:nvCxnSpPr>
          <p:spPr>
            <a:xfrm>
              <a:off x="1714710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240">
              <a:extLst>
                <a:ext uri="{FF2B5EF4-FFF2-40B4-BE49-F238E27FC236}">
                  <a16:creationId xmlns:a16="http://schemas.microsoft.com/office/drawing/2014/main" id="{99A293E7-7B5B-47D8-92F2-95C1379FFBEB}"/>
                </a:ext>
              </a:extLst>
            </p:cNvPr>
            <p:cNvCxnSpPr/>
            <p:nvPr/>
          </p:nvCxnSpPr>
          <p:spPr>
            <a:xfrm>
              <a:off x="1729597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241">
              <a:extLst>
                <a:ext uri="{FF2B5EF4-FFF2-40B4-BE49-F238E27FC236}">
                  <a16:creationId xmlns:a16="http://schemas.microsoft.com/office/drawing/2014/main" id="{15DB73A8-4861-4C6E-9261-ECC97E8DFC7A}"/>
                </a:ext>
              </a:extLst>
            </p:cNvPr>
            <p:cNvCxnSpPr/>
            <p:nvPr/>
          </p:nvCxnSpPr>
          <p:spPr>
            <a:xfrm>
              <a:off x="1744484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242">
              <a:extLst>
                <a:ext uri="{FF2B5EF4-FFF2-40B4-BE49-F238E27FC236}">
                  <a16:creationId xmlns:a16="http://schemas.microsoft.com/office/drawing/2014/main" id="{7B9E8DB1-DA8E-47B1-A6EE-5CAA3C8DE1F8}"/>
                </a:ext>
              </a:extLst>
            </p:cNvPr>
            <p:cNvCxnSpPr/>
            <p:nvPr/>
          </p:nvCxnSpPr>
          <p:spPr>
            <a:xfrm>
              <a:off x="1759371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243">
              <a:extLst>
                <a:ext uri="{FF2B5EF4-FFF2-40B4-BE49-F238E27FC236}">
                  <a16:creationId xmlns:a16="http://schemas.microsoft.com/office/drawing/2014/main" id="{93F82203-93AF-46F0-8223-F163BA6F4094}"/>
                </a:ext>
              </a:extLst>
            </p:cNvPr>
            <p:cNvCxnSpPr/>
            <p:nvPr/>
          </p:nvCxnSpPr>
          <p:spPr>
            <a:xfrm>
              <a:off x="1774257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244">
              <a:extLst>
                <a:ext uri="{FF2B5EF4-FFF2-40B4-BE49-F238E27FC236}">
                  <a16:creationId xmlns:a16="http://schemas.microsoft.com/office/drawing/2014/main" id="{3EEFE261-38D6-472E-AF39-E7E65C55D9DD}"/>
                </a:ext>
              </a:extLst>
            </p:cNvPr>
            <p:cNvCxnSpPr/>
            <p:nvPr/>
          </p:nvCxnSpPr>
          <p:spPr>
            <a:xfrm>
              <a:off x="1789144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245">
              <a:extLst>
                <a:ext uri="{FF2B5EF4-FFF2-40B4-BE49-F238E27FC236}">
                  <a16:creationId xmlns:a16="http://schemas.microsoft.com/office/drawing/2014/main" id="{2610F0B8-2EC2-4536-BB39-A3414CD79577}"/>
                </a:ext>
              </a:extLst>
            </p:cNvPr>
            <p:cNvCxnSpPr/>
            <p:nvPr/>
          </p:nvCxnSpPr>
          <p:spPr>
            <a:xfrm>
              <a:off x="1804031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246">
              <a:extLst>
                <a:ext uri="{FF2B5EF4-FFF2-40B4-BE49-F238E27FC236}">
                  <a16:creationId xmlns:a16="http://schemas.microsoft.com/office/drawing/2014/main" id="{C2A7CCEE-A650-427C-9531-D707C12470CE}"/>
                </a:ext>
              </a:extLst>
            </p:cNvPr>
            <p:cNvCxnSpPr/>
            <p:nvPr/>
          </p:nvCxnSpPr>
          <p:spPr>
            <a:xfrm>
              <a:off x="1818917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247">
              <a:extLst>
                <a:ext uri="{FF2B5EF4-FFF2-40B4-BE49-F238E27FC236}">
                  <a16:creationId xmlns:a16="http://schemas.microsoft.com/office/drawing/2014/main" id="{1791B241-4578-4BCB-B83E-0A6866A57C9F}"/>
                </a:ext>
              </a:extLst>
            </p:cNvPr>
            <p:cNvCxnSpPr/>
            <p:nvPr/>
          </p:nvCxnSpPr>
          <p:spPr>
            <a:xfrm>
              <a:off x="1833804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248">
              <a:extLst>
                <a:ext uri="{FF2B5EF4-FFF2-40B4-BE49-F238E27FC236}">
                  <a16:creationId xmlns:a16="http://schemas.microsoft.com/office/drawing/2014/main" id="{C771D4A3-C4C8-4281-B7AA-9E01775B812E}"/>
                </a:ext>
              </a:extLst>
            </p:cNvPr>
            <p:cNvCxnSpPr/>
            <p:nvPr/>
          </p:nvCxnSpPr>
          <p:spPr>
            <a:xfrm>
              <a:off x="1848691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249">
              <a:extLst>
                <a:ext uri="{FF2B5EF4-FFF2-40B4-BE49-F238E27FC236}">
                  <a16:creationId xmlns:a16="http://schemas.microsoft.com/office/drawing/2014/main" id="{04985824-0A54-4D44-B12A-EBBADDC14CA8}"/>
                </a:ext>
              </a:extLst>
            </p:cNvPr>
            <p:cNvCxnSpPr/>
            <p:nvPr/>
          </p:nvCxnSpPr>
          <p:spPr>
            <a:xfrm>
              <a:off x="1863577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250">
              <a:extLst>
                <a:ext uri="{FF2B5EF4-FFF2-40B4-BE49-F238E27FC236}">
                  <a16:creationId xmlns:a16="http://schemas.microsoft.com/office/drawing/2014/main" id="{9245F298-5890-44E7-9481-B0A371102618}"/>
                </a:ext>
              </a:extLst>
            </p:cNvPr>
            <p:cNvCxnSpPr/>
            <p:nvPr/>
          </p:nvCxnSpPr>
          <p:spPr>
            <a:xfrm>
              <a:off x="1878464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251">
              <a:extLst>
                <a:ext uri="{FF2B5EF4-FFF2-40B4-BE49-F238E27FC236}">
                  <a16:creationId xmlns:a16="http://schemas.microsoft.com/office/drawing/2014/main" id="{75EE7F9F-54EB-4153-926F-E307612A4C64}"/>
                </a:ext>
              </a:extLst>
            </p:cNvPr>
            <p:cNvCxnSpPr/>
            <p:nvPr/>
          </p:nvCxnSpPr>
          <p:spPr>
            <a:xfrm>
              <a:off x="1893346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Tree>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p:nvSpPr>
        <p:spPr>
          <a:xfrm>
            <a:off x="0" y="3832235"/>
            <a:ext cx="12192000" cy="30257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816351"/>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pic>
        <p:nvPicPr>
          <p:cNvPr id="146" name="Elemento grafico 145">
            <a:extLst>
              <a:ext uri="{FF2B5EF4-FFF2-40B4-BE49-F238E27FC236}">
                <a16:creationId xmlns:a16="http://schemas.microsoft.com/office/drawing/2014/main" id="{2BD76D94-92BF-41E6-88CA-870C65A2BA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854" y="1625964"/>
            <a:ext cx="2539317" cy="1944000"/>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p:nvSpPr>
        <p:spPr>
          <a:xfrm>
            <a:off x="0" y="10"/>
            <a:ext cx="12192000" cy="21947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69674758"/>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1_Diapositiva titolo">
    <p:spTree>
      <p:nvGrpSpPr>
        <p:cNvPr id="1" name=""/>
        <p:cNvGrpSpPr/>
        <p:nvPr/>
      </p:nvGrpSpPr>
      <p:grpSpPr>
        <a:xfrm>
          <a:off x="0" y="0"/>
          <a:ext cx="0" cy="0"/>
          <a:chOff x="0" y="0"/>
          <a:chExt cx="0" cy="0"/>
        </a:xfrm>
      </p:grpSpPr>
      <p:sp>
        <p:nvSpPr>
          <p:cNvPr id="168" name="Rettangolo 167"/>
          <p:cNvSpPr/>
          <p:nvPr/>
        </p:nvSpPr>
        <p:spPr>
          <a:xfrm>
            <a:off x="0" y="3832235"/>
            <a:ext cx="12192000" cy="3025775"/>
          </a:xfrm>
          <a:prstGeom prst="rect">
            <a:avLst/>
          </a:prstGeom>
          <a:solidFill>
            <a:srgbClr val="6286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816351"/>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pic>
        <p:nvPicPr>
          <p:cNvPr id="146" name="Elemento grafico 145">
            <a:extLst>
              <a:ext uri="{FF2B5EF4-FFF2-40B4-BE49-F238E27FC236}">
                <a16:creationId xmlns:a16="http://schemas.microsoft.com/office/drawing/2014/main" id="{2BD76D94-92BF-41E6-88CA-870C65A2BA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854" y="1625964"/>
            <a:ext cx="2539317" cy="1944000"/>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p="http://schemas.openxmlformats.org/presentationml/2006/main" xmlns:a="http://schemas.openxmlformats.org/drawingml/2006/main" xmlns:r="http://schemas.openxmlformats.org/officeDocument/2006/relationships" preserve="1" type="title">
  <p:cSld name="Diapositiva titolo (sfondo scuro)">
    <p:bg>
      <p:bgPr>
        <a:blipFill>
          <a:blip r:embed="rId2"/>
          <a:tile algn="tl" flip="none" sx="100000" sy="100000" tx="0" ty="0"/>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rrowheads="1" noChangeAspect="1"/>
          </p:cNvPicPr>
          <p:nvPr userDrawn="1"/>
        </p:nvPicPr>
        <p:blipFill rotWithShape="1">
          <a:blip r:embed="rId3">
            <a:extLst>
              <a:ext uri="{28A0092B-C50C-407E-A947-70E740481C1C}">
                <a14:useLocalDpi xmlns:a14="http://schemas.microsoft.com/office/drawing/2010/main" val="0"/>
              </a:ext>
            </a:extLst>
          </a:blip>
          <a:srcRect b="-37" r="16"/>
          <a:stretch/>
        </p:blipFill>
        <p:spPr bwMode="auto">
          <a:xfrm>
            <a:off x="1" y="-1"/>
            <a:ext cx="1219200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pic>
      <p:sp>
        <p:nvSpPr>
          <p:cNvPr id="168" name="Rettangolo 167"/>
          <p:cNvSpPr/>
          <p:nvPr/>
        </p:nvSpPr>
        <p:spPr>
          <a:xfrm>
            <a:off x="0" y="3339001"/>
            <a:ext cx="12192000" cy="351901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lang="it-IT" sz="1800"/>
          </a:p>
        </p:txBody>
      </p:sp>
      <p:grpSp>
        <p:nvGrpSpPr>
          <p:cNvPr id="169" name="Gruppo 168"/>
          <p:cNvGrpSpPr/>
          <p:nvPr/>
        </p:nvGrpSpPr>
        <p:grpSpPr>
          <a:xfrm>
            <a:off x="64017" y="3339000"/>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hasCustomPrompt="1" type="ctrTitle"/>
          </p:nvPr>
        </p:nvSpPr>
        <p:spPr>
          <a:xfrm>
            <a:off x="855379" y="4149726"/>
            <a:ext cx="10363200" cy="1714852"/>
          </a:xfrm>
        </p:spPr>
        <p:txBody>
          <a:bodyPr>
            <a:normAutofit/>
          </a:bodyPr>
          <a:lstStyle>
            <a:lvl1pPr algn="ctr">
              <a:defRPr sz="3600">
                <a:latin charset="0" panose="020B0604020202020204" pitchFamily="34" typeface="Arial"/>
                <a:cs charset="0" panose="020B0604020202020204" pitchFamily="34" typeface="Arial"/>
              </a:defRPr>
            </a:lvl1pPr>
          </a:lstStyle>
          <a:p>
            <a:r>
              <a:rPr lang="it-IT"/>
              <a:t>FARE CLIC PER MODIFICARE LO STILE DEL TITOLO</a:t>
            </a:r>
          </a:p>
        </p:txBody>
      </p:sp>
      <p:sp>
        <p:nvSpPr>
          <p:cNvPr id="3" name="Sottotitolo 2"/>
          <p:cNvSpPr>
            <a:spLocks noGrp="1"/>
          </p:cNvSpPr>
          <p:nvPr>
            <p:ph idx="1" type="subTitle"/>
          </p:nvPr>
        </p:nvSpPr>
        <p:spPr>
          <a:xfrm>
            <a:off x="855379" y="6057909"/>
            <a:ext cx="10363200" cy="536575"/>
          </a:xfrm>
        </p:spPr>
        <p:txBody>
          <a:bodyPr/>
          <a:lstStyle>
            <a:lvl1pPr algn="ctr" indent="0" marL="0">
              <a:buNone/>
              <a:defRPr>
                <a:solidFill>
                  <a:schemeClr val="bg1"/>
                </a:solidFill>
              </a:defRPr>
            </a:lvl1pPr>
            <a:lvl2pPr algn="ctr" indent="0" marL="457178">
              <a:buNone/>
              <a:defRPr>
                <a:solidFill>
                  <a:schemeClr val="tx1">
                    <a:tint val="75000"/>
                  </a:schemeClr>
                </a:solidFill>
              </a:defRPr>
            </a:lvl2pPr>
            <a:lvl3pPr algn="ctr" indent="0" marL="914354">
              <a:buNone/>
              <a:defRPr>
                <a:solidFill>
                  <a:schemeClr val="tx1">
                    <a:tint val="75000"/>
                  </a:schemeClr>
                </a:solidFill>
              </a:defRPr>
            </a:lvl3pPr>
            <a:lvl4pPr algn="ctr" indent="0" marL="1371532">
              <a:buNone/>
              <a:defRPr>
                <a:solidFill>
                  <a:schemeClr val="tx1">
                    <a:tint val="75000"/>
                  </a:schemeClr>
                </a:solidFill>
              </a:defRPr>
            </a:lvl4pPr>
            <a:lvl5pPr algn="ctr" indent="0" marL="1828709">
              <a:buNone/>
              <a:defRPr>
                <a:solidFill>
                  <a:schemeClr val="tx1">
                    <a:tint val="75000"/>
                  </a:schemeClr>
                </a:solidFill>
              </a:defRPr>
            </a:lvl5pPr>
            <a:lvl6pPr algn="ctr" indent="0" marL="2285886">
              <a:buNone/>
              <a:defRPr>
                <a:solidFill>
                  <a:schemeClr val="tx1">
                    <a:tint val="75000"/>
                  </a:schemeClr>
                </a:solidFill>
              </a:defRPr>
            </a:lvl6pPr>
            <a:lvl7pPr algn="ctr" indent="0" marL="2743062">
              <a:buNone/>
              <a:defRPr>
                <a:solidFill>
                  <a:schemeClr val="tx1">
                    <a:tint val="75000"/>
                  </a:schemeClr>
                </a:solidFill>
              </a:defRPr>
            </a:lvl7pPr>
            <a:lvl8pPr algn="ctr" indent="0" marL="3200240">
              <a:buNone/>
              <a:defRPr>
                <a:solidFill>
                  <a:schemeClr val="tx1">
                    <a:tint val="75000"/>
                  </a:schemeClr>
                </a:solidFill>
              </a:defRPr>
            </a:lvl8pPr>
            <a:lvl9pPr algn="ctr" indent="0" marL="3657418">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2_Diapositiva titolo (sfondo scuro)">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1" y="0"/>
            <a:ext cx="12192001" cy="5454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Rettangolo 167"/>
          <p:cNvSpPr/>
          <p:nvPr/>
        </p:nvSpPr>
        <p:spPr>
          <a:xfrm>
            <a:off x="0" y="3339001"/>
            <a:ext cx="12192000" cy="3519010"/>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339000"/>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1_Diapositiva titolo (sfondo scuro)">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1" y="0"/>
            <a:ext cx="12192001" cy="5454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Rettangolo 167"/>
          <p:cNvSpPr/>
          <p:nvPr/>
        </p:nvSpPr>
        <p:spPr>
          <a:xfrm>
            <a:off x="0" y="2268611"/>
            <a:ext cx="12192000" cy="458938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25272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Brandon Grotesque Medium" panose="020B0603020203060202"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userDrawn="1"/>
        </p:nvSpPr>
        <p:spPr>
          <a:xfrm>
            <a:off x="0" y="10"/>
            <a:ext cx="12192000" cy="219476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5" name="Immagine 4">
            <a:extLst>
              <a:ext uri="{FF2B5EF4-FFF2-40B4-BE49-F238E27FC236}">
                <a16:creationId xmlns:a16="http://schemas.microsoft.com/office/drawing/2014/main" id="{3DE91D00-2EFA-4575-B8B4-1E14BAFE9AF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325622" y="666989"/>
            <a:ext cx="1540769" cy="1132373"/>
          </a:xfrm>
          <a:prstGeom prst="rect">
            <a:avLst/>
          </a:prstGeom>
        </p:spPr>
      </p:pic>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p:nvSpPr>
        <p:spPr>
          <a:xfrm>
            <a:off x="0" y="10"/>
            <a:ext cx="12192000" cy="21947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5" name="Immagine 4">
            <a:extLst>
              <a:ext uri="{FF2B5EF4-FFF2-40B4-BE49-F238E27FC236}">
                <a16:creationId xmlns:a16="http://schemas.microsoft.com/office/drawing/2014/main" id="{3DE91D00-2EFA-4575-B8B4-1E14BAFE9AF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325622" y="666989"/>
            <a:ext cx="1540769" cy="1132373"/>
          </a:xfrm>
          <a:prstGeom prst="rect">
            <a:avLst/>
          </a:prstGeom>
        </p:spPr>
      </p:pic>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2_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p:nvSpPr>
        <p:spPr>
          <a:xfrm>
            <a:off x="0" y="10"/>
            <a:ext cx="12192000" cy="21947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3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62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5_Titolo e contenuto">
    <p:spTree>
      <p:nvGrpSpPr>
        <p:cNvPr id="1" name=""/>
        <p:cNvGrpSpPr/>
        <p:nvPr/>
      </p:nvGrpSpPr>
      <p:grpSpPr>
        <a:xfrm>
          <a:off x="0" y="0"/>
          <a:ext cx="0" cy="0"/>
          <a:chOff x="0" y="0"/>
          <a:chExt cx="0" cy="0"/>
        </a:xfrm>
      </p:grpSpPr>
      <p:sp>
        <p:nvSpPr>
          <p:cNvPr id="253" name="Rettangolo 252"/>
          <p:cNvSpPr/>
          <p:nvPr/>
        </p:nvSpPr>
        <p:spPr>
          <a:xfrm>
            <a:off x="0" y="1"/>
            <a:ext cx="12192000" cy="972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129" name="Rettangolo 128"/>
          <p:cNvSpPr/>
          <p:nvPr/>
        </p:nvSpPr>
        <p:spPr>
          <a:xfrm>
            <a:off x="0" y="6400692"/>
            <a:ext cx="12192000" cy="457307"/>
          </a:xfrm>
          <a:prstGeom prst="rect">
            <a:avLst/>
          </a:prstGeom>
          <a:solidFill>
            <a:srgbClr val="0D3E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747003"/>
            <a:ext cx="12048863" cy="225995"/>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68" y="6519444"/>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67348" y="6440167"/>
            <a:ext cx="4346286" cy="338554"/>
          </a:xfrm>
          <a:prstGeom prst="rect">
            <a:avLst/>
          </a:prstGeom>
          <a:noFill/>
        </p:spPr>
        <p:txBody>
          <a:bodyPr wrap="square" rtlCol="0">
            <a:spAutoFit/>
          </a:bodyPr>
          <a:lstStyle/>
          <a:p>
            <a:r>
              <a:rPr lang="it-IT" sz="1600" b="0">
                <a:solidFill>
                  <a:schemeClr val="bg1"/>
                </a:solidFill>
              </a:rPr>
              <a:t>Paganini,</a:t>
            </a:r>
            <a:r>
              <a:rPr lang="it-IT" sz="1600" b="0" baseline="0">
                <a:solidFill>
                  <a:schemeClr val="bg1"/>
                </a:solidFill>
              </a:rPr>
              <a:t> Palmisano Avallone</a:t>
            </a:r>
            <a:endParaRPr lang="it-IT" sz="1600" b="0">
              <a:solidFill>
                <a:schemeClr val="bg1"/>
              </a:solidFill>
            </a:endParaRPr>
          </a:p>
        </p:txBody>
      </p:sp>
      <p:sp>
        <p:nvSpPr>
          <p:cNvPr id="4" name="Segnaposto numero diapositiva 3">
            <a:extLst>
              <a:ext uri="{FF2B5EF4-FFF2-40B4-BE49-F238E27FC236}">
                <a16:creationId xmlns:a16="http://schemas.microsoft.com/office/drawing/2014/main" id="{58508C91-ABC1-4855-AEA1-90567E9DE161}"/>
              </a:ext>
            </a:extLst>
          </p:cNvPr>
          <p:cNvSpPr>
            <a:spLocks noGrp="1"/>
          </p:cNvSpPr>
          <p:nvPr>
            <p:ph type="sldNum" sz="quarter" idx="11"/>
          </p:nvPr>
        </p:nvSpPr>
        <p:spPr>
          <a:xfrm>
            <a:off x="11061509" y="57981"/>
            <a:ext cx="810010" cy="668199"/>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olo e contenuto (con numero)">
    <p:spTree>
      <p:nvGrpSpPr>
        <p:cNvPr id="1" name=""/>
        <p:cNvGrpSpPr/>
        <p:nvPr/>
      </p:nvGrpSpPr>
      <p:grpSpPr>
        <a:xfrm>
          <a:off x="0" y="0"/>
          <a:ext cx="0" cy="0"/>
          <a:chOff x="0" y="0"/>
          <a:chExt cx="0" cy="0"/>
        </a:xfrm>
      </p:grpSpPr>
      <p:sp>
        <p:nvSpPr>
          <p:cNvPr id="253" name="Rettangolo 252"/>
          <p:cNvSpPr/>
          <p:nvPr/>
        </p:nvSpPr>
        <p:spPr>
          <a:xfrm>
            <a:off x="0" y="1"/>
            <a:ext cx="12192000" cy="126990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noProof="0"/>
          </a:p>
        </p:txBody>
      </p:sp>
      <p:sp>
        <p:nvSpPr>
          <p:cNvPr id="2" name="Titolo 1"/>
          <p:cNvSpPr>
            <a:spLocks noGrp="1"/>
          </p:cNvSpPr>
          <p:nvPr>
            <p:ph type="title" hasCustomPrompt="1"/>
          </p:nvPr>
        </p:nvSpPr>
        <p:spPr>
          <a:xfrm>
            <a:off x="772777" y="139176"/>
            <a:ext cx="11036380" cy="505811"/>
          </a:xfrm>
        </p:spPr>
        <p:txBody>
          <a:bodyPr/>
          <a:lstStyle/>
          <a:p>
            <a:r>
              <a:rPr lang="it-IT"/>
              <a:t>FARE CLIC PER MODIFICARE LO STILE DEL TITOLO</a:t>
            </a:r>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126163"/>
            <a:ext cx="12192000" cy="73183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1089904"/>
            <a:ext cx="12048863" cy="180000"/>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5" name="Segnaposto testo 4">
            <a:extLst>
              <a:ext uri="{FF2B5EF4-FFF2-40B4-BE49-F238E27FC236}">
                <a16:creationId xmlns:a16="http://schemas.microsoft.com/office/drawing/2014/main" id="{1F61ACF0-39FB-4075-80CA-B53EA116F784}"/>
              </a:ext>
            </a:extLst>
          </p:cNvPr>
          <p:cNvSpPr>
            <a:spLocks noGrp="1"/>
          </p:cNvSpPr>
          <p:nvPr>
            <p:ph type="body" sz="quarter" idx="10" hasCustomPrompt="1"/>
          </p:nvPr>
        </p:nvSpPr>
        <p:spPr>
          <a:xfrm>
            <a:off x="367736" y="644988"/>
            <a:ext cx="11441425" cy="40268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noProof="0" err="1"/>
              <a:t>Sottotitolo</a:t>
            </a:r>
            <a:endParaRPr lang="en-GB" noProof="0"/>
          </a:p>
        </p:txBody>
      </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71384" y="6402091"/>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75288" y="6322804"/>
            <a:ext cx="4346286" cy="338554"/>
          </a:xfrm>
          <a:prstGeom prst="rect">
            <a:avLst/>
          </a:prstGeom>
          <a:noFill/>
        </p:spPr>
        <p:txBody>
          <a:bodyPr wrap="square" rtlCol="0">
            <a:spAutoFit/>
          </a:bodyPr>
          <a:lstStyle/>
          <a:p>
            <a:r>
              <a:rPr lang="it-IT" sz="1600" b="0">
                <a:solidFill>
                  <a:schemeClr val="bg1"/>
                </a:solidFill>
                <a:latin typeface="+mj-lt"/>
              </a:rPr>
              <a:t>NOME COGNOME</a:t>
            </a:r>
            <a:endParaRPr lang="it-IT" sz="1600" b="0">
              <a:solidFill>
                <a:schemeClr val="bg1"/>
              </a:solidFill>
            </a:endParaRPr>
          </a:p>
        </p:txBody>
      </p:sp>
      <p:sp>
        <p:nvSpPr>
          <p:cNvPr id="254" name="Segnaposto numero diapositiva 2">
            <a:extLst>
              <a:ext uri="{FF2B5EF4-FFF2-40B4-BE49-F238E27FC236}">
                <a16:creationId xmlns:a16="http://schemas.microsoft.com/office/drawing/2014/main" id="{374C5D19-755B-45E1-AED0-9D0A7ED9D410}"/>
              </a:ext>
            </a:extLst>
          </p:cNvPr>
          <p:cNvSpPr>
            <a:spLocks noGrp="1"/>
          </p:cNvSpPr>
          <p:nvPr>
            <p:ph type="sldNum" sz="quarter" idx="12"/>
          </p:nvPr>
        </p:nvSpPr>
        <p:spPr>
          <a:xfrm>
            <a:off x="304227" y="84880"/>
            <a:ext cx="707441" cy="505811"/>
          </a:xfrm>
        </p:spPr>
        <p:txBody>
          <a:bodyPr/>
          <a:lstStyle>
            <a:lvl1pPr algn="l">
              <a:defRPr lang="it-IT" sz="2200" b="1" kern="1200" smtClean="0">
                <a:solidFill>
                  <a:schemeClr val="bg2"/>
                </a:solidFill>
                <a:latin typeface="+mj-lt"/>
                <a:ea typeface="+mn-ea"/>
                <a:cs typeface="Arial"/>
              </a:defRPr>
            </a:lvl1pPr>
          </a:lstStyle>
          <a:p>
            <a:fld id="{062CC5B9-BD11-4090-982C-6B0ABD7F3D46}" type="slidenum">
              <a:rPr lang="it-IT" smtClean="0"/>
              <a:pPr/>
              <a:t>‹#›</a:t>
            </a:fld>
            <a:endParaRPr lang="it-IT"/>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olo e contenuto (con numero)">
    <p:spTree>
      <p:nvGrpSpPr>
        <p:cNvPr id="1" name=""/>
        <p:cNvGrpSpPr/>
        <p:nvPr/>
      </p:nvGrpSpPr>
      <p:grpSpPr>
        <a:xfrm>
          <a:off x="0" y="0"/>
          <a:ext cx="0" cy="0"/>
          <a:chOff x="0" y="0"/>
          <a:chExt cx="0" cy="0"/>
        </a:xfrm>
      </p:grpSpPr>
      <p:sp>
        <p:nvSpPr>
          <p:cNvPr id="253" name="Rettangolo 252"/>
          <p:cNvSpPr/>
          <p:nvPr/>
        </p:nvSpPr>
        <p:spPr>
          <a:xfrm>
            <a:off x="-7552" y="10035"/>
            <a:ext cx="12192000" cy="1269904"/>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noProof="0"/>
          </a:p>
        </p:txBody>
      </p:sp>
      <p:sp>
        <p:nvSpPr>
          <p:cNvPr id="3" name="Segnaposto contenuto 2"/>
          <p:cNvSpPr>
            <a:spLocks noGrp="1"/>
          </p:cNvSpPr>
          <p:nvPr>
            <p:ph idx="1"/>
          </p:nvPr>
        </p:nvSpPr>
        <p:spPr>
          <a:xfrm>
            <a:off x="367770" y="1405595"/>
            <a:ext cx="11441391" cy="45625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a:t>
            </a:r>
            <a:r>
              <a:rPr lang="en-GB" noProof="0" err="1"/>
              <a:t>testo</a:t>
            </a:r>
            <a:r>
              <a:rPr lang="en-GB" noProof="0"/>
              <a:t> </a:t>
            </a:r>
            <a:r>
              <a:rPr lang="en-GB" noProof="0" err="1"/>
              <a:t>dello</a:t>
            </a:r>
            <a:r>
              <a:rPr lang="en-GB" noProof="0"/>
              <a:t> schema</a:t>
            </a:r>
          </a:p>
          <a:p>
            <a:pPr lvl="1"/>
            <a:r>
              <a:rPr lang="en-GB" noProof="0"/>
              <a:t>Secondo </a:t>
            </a:r>
            <a:r>
              <a:rPr lang="en-GB" noProof="0" err="1"/>
              <a:t>livello</a:t>
            </a:r>
            <a:endParaRPr lang="en-GB" noProof="0"/>
          </a:p>
          <a:p>
            <a:pPr lvl="2"/>
            <a:r>
              <a:rPr lang="en-GB" noProof="0" err="1"/>
              <a:t>Terzo</a:t>
            </a:r>
            <a:r>
              <a:rPr lang="en-GB" noProof="0"/>
              <a:t> </a:t>
            </a:r>
            <a:r>
              <a:rPr lang="en-GB" noProof="0" err="1"/>
              <a:t>livello</a:t>
            </a:r>
            <a:endParaRPr lang="en-GB" noProof="0"/>
          </a:p>
          <a:p>
            <a:pPr lvl="3"/>
            <a:r>
              <a:rPr lang="en-GB" noProof="0"/>
              <a:t>Quarto </a:t>
            </a:r>
            <a:r>
              <a:rPr lang="en-GB" noProof="0" err="1"/>
              <a:t>livello</a:t>
            </a:r>
            <a:endParaRPr lang="en-GB" noProof="0"/>
          </a:p>
          <a:p>
            <a:pPr lvl="4"/>
            <a:r>
              <a:rPr lang="en-GB" noProof="0"/>
              <a:t>Quinto </a:t>
            </a:r>
            <a:r>
              <a:rPr lang="en-GB" noProof="0" err="1"/>
              <a:t>livello</a:t>
            </a:r>
            <a:endParaRPr lang="en-GB" noProof="0"/>
          </a:p>
        </p:txBody>
      </p:sp>
      <p:sp>
        <p:nvSpPr>
          <p:cNvPr id="129" name="Rettangolo 128"/>
          <p:cNvSpPr/>
          <p:nvPr/>
        </p:nvSpPr>
        <p:spPr>
          <a:xfrm>
            <a:off x="0" y="6126163"/>
            <a:ext cx="12192000" cy="73183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p:nvGrpSpPr>
        <p:grpSpPr>
          <a:xfrm>
            <a:off x="64017" y="1089904"/>
            <a:ext cx="12048863" cy="180000"/>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6" name="Elemento grafico 255">
            <a:extLst>
              <a:ext uri="{FF2B5EF4-FFF2-40B4-BE49-F238E27FC236}">
                <a16:creationId xmlns:a16="http://schemas.microsoft.com/office/drawing/2014/main" id="{F108B813-4217-4B4F-A525-715D24CF8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71384" y="6402091"/>
            <a:ext cx="3141291" cy="180000"/>
          </a:xfrm>
          <a:prstGeom prst="rect">
            <a:avLst/>
          </a:prstGeom>
        </p:spPr>
      </p:pic>
      <p:sp>
        <p:nvSpPr>
          <p:cNvPr id="12" name="CasellaDiTesto 11">
            <a:extLst>
              <a:ext uri="{FF2B5EF4-FFF2-40B4-BE49-F238E27FC236}">
                <a16:creationId xmlns:a16="http://schemas.microsoft.com/office/drawing/2014/main" id="{23645C68-6E43-47BB-BE64-443EC2ADACE1}"/>
              </a:ext>
            </a:extLst>
          </p:cNvPr>
          <p:cNvSpPr txBox="1"/>
          <p:nvPr/>
        </p:nvSpPr>
        <p:spPr>
          <a:xfrm>
            <a:off x="375288" y="6322804"/>
            <a:ext cx="4346286" cy="338554"/>
          </a:xfrm>
          <a:prstGeom prst="rect">
            <a:avLst/>
          </a:prstGeom>
          <a:noFill/>
        </p:spPr>
        <p:txBody>
          <a:bodyPr wrap="square" rtlCol="0">
            <a:spAutoFit/>
          </a:bodyPr>
          <a:lstStyle/>
          <a:p>
            <a:r>
              <a:rPr lang="it-IT" sz="1600" b="0">
                <a:solidFill>
                  <a:schemeClr val="bg1"/>
                </a:solidFill>
                <a:latin typeface="+mj-lt"/>
              </a:rPr>
              <a:t>NOME COGNOME</a:t>
            </a:r>
            <a:endParaRPr lang="it-IT" sz="1600" b="0">
              <a:solidFill>
                <a:schemeClr val="bg1"/>
              </a:solidFill>
            </a:endParaRPr>
          </a:p>
        </p:txBody>
      </p:sp>
      <p:sp>
        <p:nvSpPr>
          <p:cNvPr id="131" name="Titolo 1">
            <a:extLst>
              <a:ext uri="{FF2B5EF4-FFF2-40B4-BE49-F238E27FC236}">
                <a16:creationId xmlns:a16="http://schemas.microsoft.com/office/drawing/2014/main" id="{F516416B-68EF-463A-9AAB-D53CE65C522C}"/>
              </a:ext>
            </a:extLst>
          </p:cNvPr>
          <p:cNvSpPr>
            <a:spLocks noGrp="1"/>
          </p:cNvSpPr>
          <p:nvPr>
            <p:ph type="title" hasCustomPrompt="1"/>
          </p:nvPr>
        </p:nvSpPr>
        <p:spPr>
          <a:xfrm>
            <a:off x="367733" y="139176"/>
            <a:ext cx="10506413" cy="505811"/>
          </a:xfrm>
        </p:spPr>
        <p:txBody>
          <a:bodyPr>
            <a:noAutofit/>
          </a:bodyPr>
          <a:lstStyle>
            <a:lvl1pPr>
              <a:defRPr sz="2800">
                <a:latin typeface="+mj-lt"/>
              </a:defRPr>
            </a:lvl1pPr>
          </a:lstStyle>
          <a:p>
            <a:r>
              <a:rPr lang="en-GB" noProof="0"/>
              <a:t>FARE CLIC PER MODIFICARE LO STILE DEL TITOLO</a:t>
            </a:r>
          </a:p>
        </p:txBody>
      </p:sp>
      <p:sp>
        <p:nvSpPr>
          <p:cNvPr id="255" name="Segnaposto testo 4">
            <a:extLst>
              <a:ext uri="{FF2B5EF4-FFF2-40B4-BE49-F238E27FC236}">
                <a16:creationId xmlns:a16="http://schemas.microsoft.com/office/drawing/2014/main" id="{C3A67EC8-9891-4647-9F91-7C83DBB811BB}"/>
              </a:ext>
            </a:extLst>
          </p:cNvPr>
          <p:cNvSpPr>
            <a:spLocks noGrp="1"/>
          </p:cNvSpPr>
          <p:nvPr>
            <p:ph type="body" sz="quarter" idx="10" hasCustomPrompt="1"/>
          </p:nvPr>
        </p:nvSpPr>
        <p:spPr>
          <a:xfrm>
            <a:off x="367737" y="590124"/>
            <a:ext cx="10506414" cy="402687"/>
          </a:xfrm>
        </p:spPr>
        <p:txBody>
          <a:bodyPr>
            <a:noAutofit/>
          </a:bodyPr>
          <a:lstStyle>
            <a:lvl1pPr>
              <a:defRPr sz="2400" cap="all" baseline="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noProof="0" err="1"/>
              <a:t>Sottotitolo</a:t>
            </a:r>
            <a:endParaRPr lang="en-GB" noProof="0"/>
          </a:p>
        </p:txBody>
      </p:sp>
      <p:sp>
        <p:nvSpPr>
          <p:cNvPr id="257" name="Segnaposto numero diapositiva 3">
            <a:extLst>
              <a:ext uri="{FF2B5EF4-FFF2-40B4-BE49-F238E27FC236}">
                <a16:creationId xmlns:a16="http://schemas.microsoft.com/office/drawing/2014/main" id="{7414F66A-791B-4DDB-8A47-1C5C76E80832}"/>
              </a:ext>
            </a:extLst>
          </p:cNvPr>
          <p:cNvSpPr>
            <a:spLocks noGrp="1"/>
          </p:cNvSpPr>
          <p:nvPr>
            <p:ph type="sldNum" sz="quarter" idx="11"/>
          </p:nvPr>
        </p:nvSpPr>
        <p:spPr>
          <a:xfrm>
            <a:off x="10897900" y="102599"/>
            <a:ext cx="966595" cy="908500"/>
          </a:xfrm>
        </p:spPr>
        <p:txBody>
          <a:bodyPr/>
          <a:lstStyle>
            <a:lvl1pPr>
              <a:defRPr sz="2800" b="1">
                <a:solidFill>
                  <a:schemeClr val="bg1"/>
                </a:solidFill>
              </a:defRPr>
            </a:lvl1pPr>
          </a:lstStyle>
          <a:p>
            <a:fld id="{062CC5B9-BD11-4090-982C-6B0ABD7F3D46}" type="slidenum">
              <a:rPr lang="it-IT" smtClean="0"/>
              <a:pPr/>
              <a:t>‹#›</a:t>
            </a:fld>
            <a:endParaRPr lang="it-IT"/>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Ringraziamenti e conclusione">
    <p:bg>
      <p:bgRef idx="1001">
        <a:schemeClr val="bg2"/>
      </p:bgRef>
    </p:bg>
    <p:spTree>
      <p:nvGrpSpPr>
        <p:cNvPr id="1" name=""/>
        <p:cNvGrpSpPr/>
        <p:nvPr/>
      </p:nvGrpSpPr>
      <p:grpSpPr>
        <a:xfrm>
          <a:off x="0" y="0"/>
          <a:ext cx="0" cy="0"/>
          <a:chOff x="0" y="0"/>
          <a:chExt cx="0" cy="0"/>
        </a:xfrm>
      </p:grpSpPr>
      <p:sp>
        <p:nvSpPr>
          <p:cNvPr id="8" name="Segnaposto testo 7">
            <a:extLst>
              <a:ext uri="{FF2B5EF4-FFF2-40B4-BE49-F238E27FC236}">
                <a16:creationId xmlns:a16="http://schemas.microsoft.com/office/drawing/2014/main" id="{0177E66F-3533-4D5C-A45B-6F997023CF85}"/>
              </a:ext>
            </a:extLst>
          </p:cNvPr>
          <p:cNvSpPr>
            <a:spLocks noGrp="1"/>
          </p:cNvSpPr>
          <p:nvPr>
            <p:ph type="body" sz="quarter" idx="10"/>
          </p:nvPr>
        </p:nvSpPr>
        <p:spPr>
          <a:xfrm>
            <a:off x="7" y="1828800"/>
            <a:ext cx="12191999" cy="3124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grpSp>
        <p:nvGrpSpPr>
          <p:cNvPr id="9" name="Gruppo 8">
            <a:extLst>
              <a:ext uri="{FF2B5EF4-FFF2-40B4-BE49-F238E27FC236}">
                <a16:creationId xmlns:a16="http://schemas.microsoft.com/office/drawing/2014/main" id="{BD6829BE-49FB-420D-8C6D-110CAB860B3A}"/>
              </a:ext>
            </a:extLst>
          </p:cNvPr>
          <p:cNvGrpSpPr/>
          <p:nvPr/>
        </p:nvGrpSpPr>
        <p:grpSpPr>
          <a:xfrm>
            <a:off x="64017" y="-7373"/>
            <a:ext cx="12048863" cy="180000"/>
            <a:chOff x="1218340" y="275867"/>
            <a:chExt cx="17715122" cy="567843"/>
          </a:xfrm>
        </p:grpSpPr>
        <p:cxnSp>
          <p:nvCxnSpPr>
            <p:cNvPr id="10" name="Connettore 1 132">
              <a:extLst>
                <a:ext uri="{FF2B5EF4-FFF2-40B4-BE49-F238E27FC236}">
                  <a16:creationId xmlns:a16="http://schemas.microsoft.com/office/drawing/2014/main" id="{BF751207-2EF1-452E-B1A8-4A445C101F51}"/>
                </a:ext>
              </a:extLst>
            </p:cNvPr>
            <p:cNvCxnSpPr/>
            <p:nvPr/>
          </p:nvCxnSpPr>
          <p:spPr>
            <a:xfrm>
              <a:off x="121834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33">
              <a:extLst>
                <a:ext uri="{FF2B5EF4-FFF2-40B4-BE49-F238E27FC236}">
                  <a16:creationId xmlns:a16="http://schemas.microsoft.com/office/drawing/2014/main" id="{290275AE-1939-4689-BC63-3FCD8774EF0D}"/>
                </a:ext>
              </a:extLst>
            </p:cNvPr>
            <p:cNvCxnSpPr/>
            <p:nvPr/>
          </p:nvCxnSpPr>
          <p:spPr>
            <a:xfrm>
              <a:off x="136720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34">
              <a:extLst>
                <a:ext uri="{FF2B5EF4-FFF2-40B4-BE49-F238E27FC236}">
                  <a16:creationId xmlns:a16="http://schemas.microsoft.com/office/drawing/2014/main" id="{8E9D9269-63D6-4A77-B6C3-5ECC7596BE1D}"/>
                </a:ext>
              </a:extLst>
            </p:cNvPr>
            <p:cNvCxnSpPr/>
            <p:nvPr/>
          </p:nvCxnSpPr>
          <p:spPr>
            <a:xfrm>
              <a:off x="151607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35">
              <a:extLst>
                <a:ext uri="{FF2B5EF4-FFF2-40B4-BE49-F238E27FC236}">
                  <a16:creationId xmlns:a16="http://schemas.microsoft.com/office/drawing/2014/main" id="{42FCD547-B663-4A89-8D9F-7937F1F6C365}"/>
                </a:ext>
              </a:extLst>
            </p:cNvPr>
            <p:cNvCxnSpPr/>
            <p:nvPr/>
          </p:nvCxnSpPr>
          <p:spPr>
            <a:xfrm>
              <a:off x="166494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6">
              <a:extLst>
                <a:ext uri="{FF2B5EF4-FFF2-40B4-BE49-F238E27FC236}">
                  <a16:creationId xmlns:a16="http://schemas.microsoft.com/office/drawing/2014/main" id="{CED5813B-CF79-43C2-AE3C-6253FC893720}"/>
                </a:ext>
              </a:extLst>
            </p:cNvPr>
            <p:cNvCxnSpPr/>
            <p:nvPr/>
          </p:nvCxnSpPr>
          <p:spPr>
            <a:xfrm>
              <a:off x="181380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37">
              <a:extLst>
                <a:ext uri="{FF2B5EF4-FFF2-40B4-BE49-F238E27FC236}">
                  <a16:creationId xmlns:a16="http://schemas.microsoft.com/office/drawing/2014/main" id="{7FF1EEFE-1DCB-4495-B6A6-F158B28C4E0D}"/>
                </a:ext>
              </a:extLst>
            </p:cNvPr>
            <p:cNvCxnSpPr/>
            <p:nvPr/>
          </p:nvCxnSpPr>
          <p:spPr>
            <a:xfrm>
              <a:off x="196267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38">
              <a:extLst>
                <a:ext uri="{FF2B5EF4-FFF2-40B4-BE49-F238E27FC236}">
                  <a16:creationId xmlns:a16="http://schemas.microsoft.com/office/drawing/2014/main" id="{D49CE837-DCF3-4073-866A-E247DF046265}"/>
                </a:ext>
              </a:extLst>
            </p:cNvPr>
            <p:cNvCxnSpPr/>
            <p:nvPr/>
          </p:nvCxnSpPr>
          <p:spPr>
            <a:xfrm>
              <a:off x="211154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39">
              <a:extLst>
                <a:ext uri="{FF2B5EF4-FFF2-40B4-BE49-F238E27FC236}">
                  <a16:creationId xmlns:a16="http://schemas.microsoft.com/office/drawing/2014/main" id="{EBAE90C2-FD12-4D84-9F42-E3B1614DE1E7}"/>
                </a:ext>
              </a:extLst>
            </p:cNvPr>
            <p:cNvCxnSpPr/>
            <p:nvPr/>
          </p:nvCxnSpPr>
          <p:spPr>
            <a:xfrm>
              <a:off x="226040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40">
              <a:extLst>
                <a:ext uri="{FF2B5EF4-FFF2-40B4-BE49-F238E27FC236}">
                  <a16:creationId xmlns:a16="http://schemas.microsoft.com/office/drawing/2014/main" id="{35EF3951-38D5-4BED-B620-7EBD13C82C04}"/>
                </a:ext>
              </a:extLst>
            </p:cNvPr>
            <p:cNvCxnSpPr/>
            <p:nvPr/>
          </p:nvCxnSpPr>
          <p:spPr>
            <a:xfrm>
              <a:off x="240927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41">
              <a:extLst>
                <a:ext uri="{FF2B5EF4-FFF2-40B4-BE49-F238E27FC236}">
                  <a16:creationId xmlns:a16="http://schemas.microsoft.com/office/drawing/2014/main" id="{E67DFF29-51E5-4A5C-9856-F32AE3953CBF}"/>
                </a:ext>
              </a:extLst>
            </p:cNvPr>
            <p:cNvCxnSpPr/>
            <p:nvPr/>
          </p:nvCxnSpPr>
          <p:spPr>
            <a:xfrm>
              <a:off x="255814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42">
              <a:extLst>
                <a:ext uri="{FF2B5EF4-FFF2-40B4-BE49-F238E27FC236}">
                  <a16:creationId xmlns:a16="http://schemas.microsoft.com/office/drawing/2014/main" id="{4ABC7F93-A6C0-4323-9E86-07541C55A83B}"/>
                </a:ext>
              </a:extLst>
            </p:cNvPr>
            <p:cNvCxnSpPr/>
            <p:nvPr/>
          </p:nvCxnSpPr>
          <p:spPr>
            <a:xfrm>
              <a:off x="270701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143">
              <a:extLst>
                <a:ext uri="{FF2B5EF4-FFF2-40B4-BE49-F238E27FC236}">
                  <a16:creationId xmlns:a16="http://schemas.microsoft.com/office/drawing/2014/main" id="{0DF25A82-5CF4-4ABD-A9C7-B23AFCA9E5ED}"/>
                </a:ext>
              </a:extLst>
            </p:cNvPr>
            <p:cNvCxnSpPr/>
            <p:nvPr/>
          </p:nvCxnSpPr>
          <p:spPr>
            <a:xfrm>
              <a:off x="285587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144">
              <a:extLst>
                <a:ext uri="{FF2B5EF4-FFF2-40B4-BE49-F238E27FC236}">
                  <a16:creationId xmlns:a16="http://schemas.microsoft.com/office/drawing/2014/main" id="{BB4D9ED3-E5A6-4AB2-BBA2-AF4B6D7B3774}"/>
                </a:ext>
              </a:extLst>
            </p:cNvPr>
            <p:cNvCxnSpPr/>
            <p:nvPr/>
          </p:nvCxnSpPr>
          <p:spPr>
            <a:xfrm>
              <a:off x="300474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145">
              <a:extLst>
                <a:ext uri="{FF2B5EF4-FFF2-40B4-BE49-F238E27FC236}">
                  <a16:creationId xmlns:a16="http://schemas.microsoft.com/office/drawing/2014/main" id="{5FC8184A-5345-450E-A694-9C89C1854DDF}"/>
                </a:ext>
              </a:extLst>
            </p:cNvPr>
            <p:cNvCxnSpPr/>
            <p:nvPr/>
          </p:nvCxnSpPr>
          <p:spPr>
            <a:xfrm>
              <a:off x="315361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146">
              <a:extLst>
                <a:ext uri="{FF2B5EF4-FFF2-40B4-BE49-F238E27FC236}">
                  <a16:creationId xmlns:a16="http://schemas.microsoft.com/office/drawing/2014/main" id="{F6BBBA9A-3396-4F46-998F-84819B36F91C}"/>
                </a:ext>
              </a:extLst>
            </p:cNvPr>
            <p:cNvCxnSpPr/>
            <p:nvPr/>
          </p:nvCxnSpPr>
          <p:spPr>
            <a:xfrm>
              <a:off x="330247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147">
              <a:extLst>
                <a:ext uri="{FF2B5EF4-FFF2-40B4-BE49-F238E27FC236}">
                  <a16:creationId xmlns:a16="http://schemas.microsoft.com/office/drawing/2014/main" id="{C2E78826-3C00-430B-B947-5E3AD5E0AD69}"/>
                </a:ext>
              </a:extLst>
            </p:cNvPr>
            <p:cNvCxnSpPr/>
            <p:nvPr/>
          </p:nvCxnSpPr>
          <p:spPr>
            <a:xfrm>
              <a:off x="345134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148">
              <a:extLst>
                <a:ext uri="{FF2B5EF4-FFF2-40B4-BE49-F238E27FC236}">
                  <a16:creationId xmlns:a16="http://schemas.microsoft.com/office/drawing/2014/main" id="{F69FEFA1-FEA2-43FC-A192-7BA8F054E076}"/>
                </a:ext>
              </a:extLst>
            </p:cNvPr>
            <p:cNvCxnSpPr/>
            <p:nvPr/>
          </p:nvCxnSpPr>
          <p:spPr>
            <a:xfrm>
              <a:off x="360021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149">
              <a:extLst>
                <a:ext uri="{FF2B5EF4-FFF2-40B4-BE49-F238E27FC236}">
                  <a16:creationId xmlns:a16="http://schemas.microsoft.com/office/drawing/2014/main" id="{19F7C87B-3805-4069-A47B-6AD3B893F997}"/>
                </a:ext>
              </a:extLst>
            </p:cNvPr>
            <p:cNvCxnSpPr/>
            <p:nvPr/>
          </p:nvCxnSpPr>
          <p:spPr>
            <a:xfrm>
              <a:off x="374907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150">
              <a:extLst>
                <a:ext uri="{FF2B5EF4-FFF2-40B4-BE49-F238E27FC236}">
                  <a16:creationId xmlns:a16="http://schemas.microsoft.com/office/drawing/2014/main" id="{483FD062-6690-46ED-81C6-00DC381C51B7}"/>
                </a:ext>
              </a:extLst>
            </p:cNvPr>
            <p:cNvCxnSpPr/>
            <p:nvPr/>
          </p:nvCxnSpPr>
          <p:spPr>
            <a:xfrm>
              <a:off x="389794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151">
              <a:extLst>
                <a:ext uri="{FF2B5EF4-FFF2-40B4-BE49-F238E27FC236}">
                  <a16:creationId xmlns:a16="http://schemas.microsoft.com/office/drawing/2014/main" id="{D1B604A1-1856-40C9-A54E-F21DF614AB2B}"/>
                </a:ext>
              </a:extLst>
            </p:cNvPr>
            <p:cNvCxnSpPr/>
            <p:nvPr/>
          </p:nvCxnSpPr>
          <p:spPr>
            <a:xfrm>
              <a:off x="404681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152">
              <a:extLst>
                <a:ext uri="{FF2B5EF4-FFF2-40B4-BE49-F238E27FC236}">
                  <a16:creationId xmlns:a16="http://schemas.microsoft.com/office/drawing/2014/main" id="{4A6E5DDD-DEC1-438A-890E-010A111E8EBC}"/>
                </a:ext>
              </a:extLst>
            </p:cNvPr>
            <p:cNvCxnSpPr/>
            <p:nvPr/>
          </p:nvCxnSpPr>
          <p:spPr>
            <a:xfrm>
              <a:off x="419568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153">
              <a:extLst>
                <a:ext uri="{FF2B5EF4-FFF2-40B4-BE49-F238E27FC236}">
                  <a16:creationId xmlns:a16="http://schemas.microsoft.com/office/drawing/2014/main" id="{06226093-C3E4-4806-81B1-86F54E7A4837}"/>
                </a:ext>
              </a:extLst>
            </p:cNvPr>
            <p:cNvCxnSpPr/>
            <p:nvPr/>
          </p:nvCxnSpPr>
          <p:spPr>
            <a:xfrm>
              <a:off x="434454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154">
              <a:extLst>
                <a:ext uri="{FF2B5EF4-FFF2-40B4-BE49-F238E27FC236}">
                  <a16:creationId xmlns:a16="http://schemas.microsoft.com/office/drawing/2014/main" id="{53BA5AD2-0E7F-4119-B1FC-F92D1ECBD39F}"/>
                </a:ext>
              </a:extLst>
            </p:cNvPr>
            <p:cNvCxnSpPr/>
            <p:nvPr/>
          </p:nvCxnSpPr>
          <p:spPr>
            <a:xfrm>
              <a:off x="449341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155">
              <a:extLst>
                <a:ext uri="{FF2B5EF4-FFF2-40B4-BE49-F238E27FC236}">
                  <a16:creationId xmlns:a16="http://schemas.microsoft.com/office/drawing/2014/main" id="{0F668D36-0F74-4B1D-B3C8-4879937E5137}"/>
                </a:ext>
              </a:extLst>
            </p:cNvPr>
            <p:cNvCxnSpPr/>
            <p:nvPr/>
          </p:nvCxnSpPr>
          <p:spPr>
            <a:xfrm>
              <a:off x="464228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156">
              <a:extLst>
                <a:ext uri="{FF2B5EF4-FFF2-40B4-BE49-F238E27FC236}">
                  <a16:creationId xmlns:a16="http://schemas.microsoft.com/office/drawing/2014/main" id="{C484F837-C977-4E95-A688-333FC2EE58B5}"/>
                </a:ext>
              </a:extLst>
            </p:cNvPr>
            <p:cNvCxnSpPr/>
            <p:nvPr/>
          </p:nvCxnSpPr>
          <p:spPr>
            <a:xfrm>
              <a:off x="479114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157">
              <a:extLst>
                <a:ext uri="{FF2B5EF4-FFF2-40B4-BE49-F238E27FC236}">
                  <a16:creationId xmlns:a16="http://schemas.microsoft.com/office/drawing/2014/main" id="{72641697-8E9A-48B4-BDF9-0FA5F3F02BB7}"/>
                </a:ext>
              </a:extLst>
            </p:cNvPr>
            <p:cNvCxnSpPr/>
            <p:nvPr/>
          </p:nvCxnSpPr>
          <p:spPr>
            <a:xfrm>
              <a:off x="494001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158">
              <a:extLst>
                <a:ext uri="{FF2B5EF4-FFF2-40B4-BE49-F238E27FC236}">
                  <a16:creationId xmlns:a16="http://schemas.microsoft.com/office/drawing/2014/main" id="{59EBD2CD-28FC-462A-A2FB-D45C58064701}"/>
                </a:ext>
              </a:extLst>
            </p:cNvPr>
            <p:cNvCxnSpPr/>
            <p:nvPr/>
          </p:nvCxnSpPr>
          <p:spPr>
            <a:xfrm>
              <a:off x="508888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159">
              <a:extLst>
                <a:ext uri="{FF2B5EF4-FFF2-40B4-BE49-F238E27FC236}">
                  <a16:creationId xmlns:a16="http://schemas.microsoft.com/office/drawing/2014/main" id="{8E69D5ED-0D40-4B1E-9982-7CB96405623D}"/>
                </a:ext>
              </a:extLst>
            </p:cNvPr>
            <p:cNvCxnSpPr/>
            <p:nvPr/>
          </p:nvCxnSpPr>
          <p:spPr>
            <a:xfrm>
              <a:off x="523774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160">
              <a:extLst>
                <a:ext uri="{FF2B5EF4-FFF2-40B4-BE49-F238E27FC236}">
                  <a16:creationId xmlns:a16="http://schemas.microsoft.com/office/drawing/2014/main" id="{8F037DBE-CCBC-464C-8991-B5B1FD526D87}"/>
                </a:ext>
              </a:extLst>
            </p:cNvPr>
            <p:cNvCxnSpPr/>
            <p:nvPr/>
          </p:nvCxnSpPr>
          <p:spPr>
            <a:xfrm>
              <a:off x="538661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161">
              <a:extLst>
                <a:ext uri="{FF2B5EF4-FFF2-40B4-BE49-F238E27FC236}">
                  <a16:creationId xmlns:a16="http://schemas.microsoft.com/office/drawing/2014/main" id="{C35341B1-A605-4CC0-BCA4-2507BFAFBA08}"/>
                </a:ext>
              </a:extLst>
            </p:cNvPr>
            <p:cNvCxnSpPr/>
            <p:nvPr/>
          </p:nvCxnSpPr>
          <p:spPr>
            <a:xfrm>
              <a:off x="553548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162">
              <a:extLst>
                <a:ext uri="{FF2B5EF4-FFF2-40B4-BE49-F238E27FC236}">
                  <a16:creationId xmlns:a16="http://schemas.microsoft.com/office/drawing/2014/main" id="{0A3E3A3D-CA4F-47AD-B379-1B98FD1A1F08}"/>
                </a:ext>
              </a:extLst>
            </p:cNvPr>
            <p:cNvCxnSpPr/>
            <p:nvPr/>
          </p:nvCxnSpPr>
          <p:spPr>
            <a:xfrm>
              <a:off x="568435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163">
              <a:extLst>
                <a:ext uri="{FF2B5EF4-FFF2-40B4-BE49-F238E27FC236}">
                  <a16:creationId xmlns:a16="http://schemas.microsoft.com/office/drawing/2014/main" id="{2A8A48DA-6ED9-4417-92FF-80A8DAE8D456}"/>
                </a:ext>
              </a:extLst>
            </p:cNvPr>
            <p:cNvCxnSpPr/>
            <p:nvPr/>
          </p:nvCxnSpPr>
          <p:spPr>
            <a:xfrm>
              <a:off x="583321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164">
              <a:extLst>
                <a:ext uri="{FF2B5EF4-FFF2-40B4-BE49-F238E27FC236}">
                  <a16:creationId xmlns:a16="http://schemas.microsoft.com/office/drawing/2014/main" id="{65D04C2C-6C7A-4536-972C-98766CE7079C}"/>
                </a:ext>
              </a:extLst>
            </p:cNvPr>
            <p:cNvCxnSpPr/>
            <p:nvPr/>
          </p:nvCxnSpPr>
          <p:spPr>
            <a:xfrm>
              <a:off x="598208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165">
              <a:extLst>
                <a:ext uri="{FF2B5EF4-FFF2-40B4-BE49-F238E27FC236}">
                  <a16:creationId xmlns:a16="http://schemas.microsoft.com/office/drawing/2014/main" id="{83B7A64A-5BE8-4F49-A5F0-7CF7D78F5B66}"/>
                </a:ext>
              </a:extLst>
            </p:cNvPr>
            <p:cNvCxnSpPr/>
            <p:nvPr/>
          </p:nvCxnSpPr>
          <p:spPr>
            <a:xfrm>
              <a:off x="613095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166">
              <a:extLst>
                <a:ext uri="{FF2B5EF4-FFF2-40B4-BE49-F238E27FC236}">
                  <a16:creationId xmlns:a16="http://schemas.microsoft.com/office/drawing/2014/main" id="{9522F271-5CA4-4C09-AD53-3669D5C3EA54}"/>
                </a:ext>
              </a:extLst>
            </p:cNvPr>
            <p:cNvCxnSpPr/>
            <p:nvPr/>
          </p:nvCxnSpPr>
          <p:spPr>
            <a:xfrm>
              <a:off x="627981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167">
              <a:extLst>
                <a:ext uri="{FF2B5EF4-FFF2-40B4-BE49-F238E27FC236}">
                  <a16:creationId xmlns:a16="http://schemas.microsoft.com/office/drawing/2014/main" id="{C504FF86-90B2-4DBC-A8BC-D20B4F2BE2A0}"/>
                </a:ext>
              </a:extLst>
            </p:cNvPr>
            <p:cNvCxnSpPr/>
            <p:nvPr/>
          </p:nvCxnSpPr>
          <p:spPr>
            <a:xfrm>
              <a:off x="642868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168">
              <a:extLst>
                <a:ext uri="{FF2B5EF4-FFF2-40B4-BE49-F238E27FC236}">
                  <a16:creationId xmlns:a16="http://schemas.microsoft.com/office/drawing/2014/main" id="{D9D34C7D-1E08-4427-A778-4658B07E38A5}"/>
                </a:ext>
              </a:extLst>
            </p:cNvPr>
            <p:cNvCxnSpPr/>
            <p:nvPr/>
          </p:nvCxnSpPr>
          <p:spPr>
            <a:xfrm>
              <a:off x="657755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169">
              <a:extLst>
                <a:ext uri="{FF2B5EF4-FFF2-40B4-BE49-F238E27FC236}">
                  <a16:creationId xmlns:a16="http://schemas.microsoft.com/office/drawing/2014/main" id="{CAE6BE77-AC32-4AE6-998F-3D0D823DA81C}"/>
                </a:ext>
              </a:extLst>
            </p:cNvPr>
            <p:cNvCxnSpPr/>
            <p:nvPr/>
          </p:nvCxnSpPr>
          <p:spPr>
            <a:xfrm>
              <a:off x="672641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170">
              <a:extLst>
                <a:ext uri="{FF2B5EF4-FFF2-40B4-BE49-F238E27FC236}">
                  <a16:creationId xmlns:a16="http://schemas.microsoft.com/office/drawing/2014/main" id="{FD444893-9CB5-47B9-B562-FF592C064F45}"/>
                </a:ext>
              </a:extLst>
            </p:cNvPr>
            <p:cNvCxnSpPr/>
            <p:nvPr/>
          </p:nvCxnSpPr>
          <p:spPr>
            <a:xfrm>
              <a:off x="687528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171">
              <a:extLst>
                <a:ext uri="{FF2B5EF4-FFF2-40B4-BE49-F238E27FC236}">
                  <a16:creationId xmlns:a16="http://schemas.microsoft.com/office/drawing/2014/main" id="{B28717F4-5A0E-4504-BE17-0AB576C9BF10}"/>
                </a:ext>
              </a:extLst>
            </p:cNvPr>
            <p:cNvCxnSpPr/>
            <p:nvPr/>
          </p:nvCxnSpPr>
          <p:spPr>
            <a:xfrm>
              <a:off x="702415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172">
              <a:extLst>
                <a:ext uri="{FF2B5EF4-FFF2-40B4-BE49-F238E27FC236}">
                  <a16:creationId xmlns:a16="http://schemas.microsoft.com/office/drawing/2014/main" id="{C17368AD-9463-4F39-AC1D-3BC3678359F2}"/>
                </a:ext>
              </a:extLst>
            </p:cNvPr>
            <p:cNvCxnSpPr/>
            <p:nvPr/>
          </p:nvCxnSpPr>
          <p:spPr>
            <a:xfrm>
              <a:off x="717302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173">
              <a:extLst>
                <a:ext uri="{FF2B5EF4-FFF2-40B4-BE49-F238E27FC236}">
                  <a16:creationId xmlns:a16="http://schemas.microsoft.com/office/drawing/2014/main" id="{81592F11-9579-4A18-B365-87F4C4826A39}"/>
                </a:ext>
              </a:extLst>
            </p:cNvPr>
            <p:cNvCxnSpPr/>
            <p:nvPr/>
          </p:nvCxnSpPr>
          <p:spPr>
            <a:xfrm>
              <a:off x="732188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174">
              <a:extLst>
                <a:ext uri="{FF2B5EF4-FFF2-40B4-BE49-F238E27FC236}">
                  <a16:creationId xmlns:a16="http://schemas.microsoft.com/office/drawing/2014/main" id="{1190C5AD-D2DF-46EF-A42F-4D25A5E6B667}"/>
                </a:ext>
              </a:extLst>
            </p:cNvPr>
            <p:cNvCxnSpPr/>
            <p:nvPr/>
          </p:nvCxnSpPr>
          <p:spPr>
            <a:xfrm>
              <a:off x="747075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175">
              <a:extLst>
                <a:ext uri="{FF2B5EF4-FFF2-40B4-BE49-F238E27FC236}">
                  <a16:creationId xmlns:a16="http://schemas.microsoft.com/office/drawing/2014/main" id="{574185A9-7809-4249-AA68-836407A0E3C3}"/>
                </a:ext>
              </a:extLst>
            </p:cNvPr>
            <p:cNvCxnSpPr/>
            <p:nvPr/>
          </p:nvCxnSpPr>
          <p:spPr>
            <a:xfrm>
              <a:off x="761962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176">
              <a:extLst>
                <a:ext uri="{FF2B5EF4-FFF2-40B4-BE49-F238E27FC236}">
                  <a16:creationId xmlns:a16="http://schemas.microsoft.com/office/drawing/2014/main" id="{9FE6319E-A6D6-4CE1-AA7D-892C57BE1259}"/>
                </a:ext>
              </a:extLst>
            </p:cNvPr>
            <p:cNvCxnSpPr/>
            <p:nvPr/>
          </p:nvCxnSpPr>
          <p:spPr>
            <a:xfrm>
              <a:off x="776848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177">
              <a:extLst>
                <a:ext uri="{FF2B5EF4-FFF2-40B4-BE49-F238E27FC236}">
                  <a16:creationId xmlns:a16="http://schemas.microsoft.com/office/drawing/2014/main" id="{FF6B42FF-3B0C-45B9-940F-81E548264D41}"/>
                </a:ext>
              </a:extLst>
            </p:cNvPr>
            <p:cNvCxnSpPr/>
            <p:nvPr/>
          </p:nvCxnSpPr>
          <p:spPr>
            <a:xfrm>
              <a:off x="791735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178">
              <a:extLst>
                <a:ext uri="{FF2B5EF4-FFF2-40B4-BE49-F238E27FC236}">
                  <a16:creationId xmlns:a16="http://schemas.microsoft.com/office/drawing/2014/main" id="{F417CB7B-AD74-4FE2-BEC3-D3C6C1506334}"/>
                </a:ext>
              </a:extLst>
            </p:cNvPr>
            <p:cNvCxnSpPr/>
            <p:nvPr/>
          </p:nvCxnSpPr>
          <p:spPr>
            <a:xfrm>
              <a:off x="806622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179">
              <a:extLst>
                <a:ext uri="{FF2B5EF4-FFF2-40B4-BE49-F238E27FC236}">
                  <a16:creationId xmlns:a16="http://schemas.microsoft.com/office/drawing/2014/main" id="{8F8D13FB-05A8-41A1-9AC2-D59A259D74D0}"/>
                </a:ext>
              </a:extLst>
            </p:cNvPr>
            <p:cNvCxnSpPr/>
            <p:nvPr/>
          </p:nvCxnSpPr>
          <p:spPr>
            <a:xfrm>
              <a:off x="821508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180">
              <a:extLst>
                <a:ext uri="{FF2B5EF4-FFF2-40B4-BE49-F238E27FC236}">
                  <a16:creationId xmlns:a16="http://schemas.microsoft.com/office/drawing/2014/main" id="{6AE92612-D59E-4A80-9544-0113E1CB5CD2}"/>
                </a:ext>
              </a:extLst>
            </p:cNvPr>
            <p:cNvCxnSpPr/>
            <p:nvPr/>
          </p:nvCxnSpPr>
          <p:spPr>
            <a:xfrm>
              <a:off x="836395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181">
              <a:extLst>
                <a:ext uri="{FF2B5EF4-FFF2-40B4-BE49-F238E27FC236}">
                  <a16:creationId xmlns:a16="http://schemas.microsoft.com/office/drawing/2014/main" id="{BB38A622-E3BD-4D05-A0E0-12E4B32ED19E}"/>
                </a:ext>
              </a:extLst>
            </p:cNvPr>
            <p:cNvCxnSpPr/>
            <p:nvPr/>
          </p:nvCxnSpPr>
          <p:spPr>
            <a:xfrm>
              <a:off x="851282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182">
              <a:extLst>
                <a:ext uri="{FF2B5EF4-FFF2-40B4-BE49-F238E27FC236}">
                  <a16:creationId xmlns:a16="http://schemas.microsoft.com/office/drawing/2014/main" id="{52E5A0EB-6B82-403E-A9AE-45F352B78174}"/>
                </a:ext>
              </a:extLst>
            </p:cNvPr>
            <p:cNvCxnSpPr/>
            <p:nvPr/>
          </p:nvCxnSpPr>
          <p:spPr>
            <a:xfrm>
              <a:off x="866169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183">
              <a:extLst>
                <a:ext uri="{FF2B5EF4-FFF2-40B4-BE49-F238E27FC236}">
                  <a16:creationId xmlns:a16="http://schemas.microsoft.com/office/drawing/2014/main" id="{93CBB213-170D-4C4A-AA1F-3E4DA839B93F}"/>
                </a:ext>
              </a:extLst>
            </p:cNvPr>
            <p:cNvCxnSpPr/>
            <p:nvPr/>
          </p:nvCxnSpPr>
          <p:spPr>
            <a:xfrm>
              <a:off x="881055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184">
              <a:extLst>
                <a:ext uri="{FF2B5EF4-FFF2-40B4-BE49-F238E27FC236}">
                  <a16:creationId xmlns:a16="http://schemas.microsoft.com/office/drawing/2014/main" id="{E6C96F1D-CF16-4DB2-B441-8D15416C7162}"/>
                </a:ext>
              </a:extLst>
            </p:cNvPr>
            <p:cNvCxnSpPr/>
            <p:nvPr/>
          </p:nvCxnSpPr>
          <p:spPr>
            <a:xfrm>
              <a:off x="895942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185">
              <a:extLst>
                <a:ext uri="{FF2B5EF4-FFF2-40B4-BE49-F238E27FC236}">
                  <a16:creationId xmlns:a16="http://schemas.microsoft.com/office/drawing/2014/main" id="{D52881D6-398C-45DD-81DB-1522FA11FD65}"/>
                </a:ext>
              </a:extLst>
            </p:cNvPr>
            <p:cNvCxnSpPr/>
            <p:nvPr/>
          </p:nvCxnSpPr>
          <p:spPr>
            <a:xfrm>
              <a:off x="910829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186">
              <a:extLst>
                <a:ext uri="{FF2B5EF4-FFF2-40B4-BE49-F238E27FC236}">
                  <a16:creationId xmlns:a16="http://schemas.microsoft.com/office/drawing/2014/main" id="{CA12B3F4-A0A1-4B32-8F14-A6769688E4AF}"/>
                </a:ext>
              </a:extLst>
            </p:cNvPr>
            <p:cNvCxnSpPr/>
            <p:nvPr/>
          </p:nvCxnSpPr>
          <p:spPr>
            <a:xfrm>
              <a:off x="925715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187">
              <a:extLst>
                <a:ext uri="{FF2B5EF4-FFF2-40B4-BE49-F238E27FC236}">
                  <a16:creationId xmlns:a16="http://schemas.microsoft.com/office/drawing/2014/main" id="{55AAB01D-8D74-4963-A0B9-03439CB63C30}"/>
                </a:ext>
              </a:extLst>
            </p:cNvPr>
            <p:cNvCxnSpPr/>
            <p:nvPr/>
          </p:nvCxnSpPr>
          <p:spPr>
            <a:xfrm>
              <a:off x="940602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188">
              <a:extLst>
                <a:ext uri="{FF2B5EF4-FFF2-40B4-BE49-F238E27FC236}">
                  <a16:creationId xmlns:a16="http://schemas.microsoft.com/office/drawing/2014/main" id="{21207144-C359-43EA-BE3D-A970F1D9AEA1}"/>
                </a:ext>
              </a:extLst>
            </p:cNvPr>
            <p:cNvCxnSpPr/>
            <p:nvPr/>
          </p:nvCxnSpPr>
          <p:spPr>
            <a:xfrm>
              <a:off x="955489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189">
              <a:extLst>
                <a:ext uri="{FF2B5EF4-FFF2-40B4-BE49-F238E27FC236}">
                  <a16:creationId xmlns:a16="http://schemas.microsoft.com/office/drawing/2014/main" id="{874B2B3B-8898-4D1C-BBBD-9337A736A964}"/>
                </a:ext>
              </a:extLst>
            </p:cNvPr>
            <p:cNvCxnSpPr/>
            <p:nvPr/>
          </p:nvCxnSpPr>
          <p:spPr>
            <a:xfrm>
              <a:off x="970375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190">
              <a:extLst>
                <a:ext uri="{FF2B5EF4-FFF2-40B4-BE49-F238E27FC236}">
                  <a16:creationId xmlns:a16="http://schemas.microsoft.com/office/drawing/2014/main" id="{772D8BB1-EB3A-4785-AD11-BC0023D299B0}"/>
                </a:ext>
              </a:extLst>
            </p:cNvPr>
            <p:cNvCxnSpPr/>
            <p:nvPr/>
          </p:nvCxnSpPr>
          <p:spPr>
            <a:xfrm>
              <a:off x="985262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191">
              <a:extLst>
                <a:ext uri="{FF2B5EF4-FFF2-40B4-BE49-F238E27FC236}">
                  <a16:creationId xmlns:a16="http://schemas.microsoft.com/office/drawing/2014/main" id="{5750D3A1-CDB4-42A2-9320-D91FE4EC1A16}"/>
                </a:ext>
              </a:extLst>
            </p:cNvPr>
            <p:cNvCxnSpPr/>
            <p:nvPr/>
          </p:nvCxnSpPr>
          <p:spPr>
            <a:xfrm>
              <a:off x="1000149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192">
              <a:extLst>
                <a:ext uri="{FF2B5EF4-FFF2-40B4-BE49-F238E27FC236}">
                  <a16:creationId xmlns:a16="http://schemas.microsoft.com/office/drawing/2014/main" id="{F381161B-9084-4AD1-9E30-6DED3C66F129}"/>
                </a:ext>
              </a:extLst>
            </p:cNvPr>
            <p:cNvCxnSpPr/>
            <p:nvPr/>
          </p:nvCxnSpPr>
          <p:spPr>
            <a:xfrm>
              <a:off x="1015036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193">
              <a:extLst>
                <a:ext uri="{FF2B5EF4-FFF2-40B4-BE49-F238E27FC236}">
                  <a16:creationId xmlns:a16="http://schemas.microsoft.com/office/drawing/2014/main" id="{95576B63-63A1-4A33-8992-89AAEDAAB213}"/>
                </a:ext>
              </a:extLst>
            </p:cNvPr>
            <p:cNvCxnSpPr/>
            <p:nvPr/>
          </p:nvCxnSpPr>
          <p:spPr>
            <a:xfrm>
              <a:off x="1029922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194">
              <a:extLst>
                <a:ext uri="{FF2B5EF4-FFF2-40B4-BE49-F238E27FC236}">
                  <a16:creationId xmlns:a16="http://schemas.microsoft.com/office/drawing/2014/main" id="{5F86A06A-FB94-44B3-8368-67215975E9B3}"/>
                </a:ext>
              </a:extLst>
            </p:cNvPr>
            <p:cNvCxnSpPr/>
            <p:nvPr/>
          </p:nvCxnSpPr>
          <p:spPr>
            <a:xfrm>
              <a:off x="1044809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195">
              <a:extLst>
                <a:ext uri="{FF2B5EF4-FFF2-40B4-BE49-F238E27FC236}">
                  <a16:creationId xmlns:a16="http://schemas.microsoft.com/office/drawing/2014/main" id="{55343CE8-FFCE-4850-AFA9-EF8ECAA0BD97}"/>
                </a:ext>
              </a:extLst>
            </p:cNvPr>
            <p:cNvCxnSpPr/>
            <p:nvPr/>
          </p:nvCxnSpPr>
          <p:spPr>
            <a:xfrm>
              <a:off x="1059696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196">
              <a:extLst>
                <a:ext uri="{FF2B5EF4-FFF2-40B4-BE49-F238E27FC236}">
                  <a16:creationId xmlns:a16="http://schemas.microsoft.com/office/drawing/2014/main" id="{D3D891A4-85EB-483D-A62F-62B028FC7F04}"/>
                </a:ext>
              </a:extLst>
            </p:cNvPr>
            <p:cNvCxnSpPr/>
            <p:nvPr/>
          </p:nvCxnSpPr>
          <p:spPr>
            <a:xfrm>
              <a:off x="1074582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197">
              <a:extLst>
                <a:ext uri="{FF2B5EF4-FFF2-40B4-BE49-F238E27FC236}">
                  <a16:creationId xmlns:a16="http://schemas.microsoft.com/office/drawing/2014/main" id="{32A14F1D-3161-4A42-AB1A-80B4D0CD7D61}"/>
                </a:ext>
              </a:extLst>
            </p:cNvPr>
            <p:cNvCxnSpPr/>
            <p:nvPr/>
          </p:nvCxnSpPr>
          <p:spPr>
            <a:xfrm>
              <a:off x="1089469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198">
              <a:extLst>
                <a:ext uri="{FF2B5EF4-FFF2-40B4-BE49-F238E27FC236}">
                  <a16:creationId xmlns:a16="http://schemas.microsoft.com/office/drawing/2014/main" id="{6648D577-CE5D-41AA-8364-FC4CD5156B8C}"/>
                </a:ext>
              </a:extLst>
            </p:cNvPr>
            <p:cNvCxnSpPr/>
            <p:nvPr/>
          </p:nvCxnSpPr>
          <p:spPr>
            <a:xfrm>
              <a:off x="1104356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199">
              <a:extLst>
                <a:ext uri="{FF2B5EF4-FFF2-40B4-BE49-F238E27FC236}">
                  <a16:creationId xmlns:a16="http://schemas.microsoft.com/office/drawing/2014/main" id="{F94A2146-3DBF-4202-A31E-D0CD81296574}"/>
                </a:ext>
              </a:extLst>
            </p:cNvPr>
            <p:cNvCxnSpPr/>
            <p:nvPr/>
          </p:nvCxnSpPr>
          <p:spPr>
            <a:xfrm>
              <a:off x="1119242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200">
              <a:extLst>
                <a:ext uri="{FF2B5EF4-FFF2-40B4-BE49-F238E27FC236}">
                  <a16:creationId xmlns:a16="http://schemas.microsoft.com/office/drawing/2014/main" id="{EF82EEDB-0691-49E2-9994-B4ECD79D7DA9}"/>
                </a:ext>
              </a:extLst>
            </p:cNvPr>
            <p:cNvCxnSpPr/>
            <p:nvPr/>
          </p:nvCxnSpPr>
          <p:spPr>
            <a:xfrm>
              <a:off x="1134129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201">
              <a:extLst>
                <a:ext uri="{FF2B5EF4-FFF2-40B4-BE49-F238E27FC236}">
                  <a16:creationId xmlns:a16="http://schemas.microsoft.com/office/drawing/2014/main" id="{F7EF3925-E72C-411A-AD5B-453D807BC3B8}"/>
                </a:ext>
              </a:extLst>
            </p:cNvPr>
            <p:cNvCxnSpPr/>
            <p:nvPr/>
          </p:nvCxnSpPr>
          <p:spPr>
            <a:xfrm>
              <a:off x="1149016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202">
              <a:extLst>
                <a:ext uri="{FF2B5EF4-FFF2-40B4-BE49-F238E27FC236}">
                  <a16:creationId xmlns:a16="http://schemas.microsoft.com/office/drawing/2014/main" id="{F6EC2ACD-98C3-44A9-8D15-DA6720832FBA}"/>
                </a:ext>
              </a:extLst>
            </p:cNvPr>
            <p:cNvCxnSpPr/>
            <p:nvPr/>
          </p:nvCxnSpPr>
          <p:spPr>
            <a:xfrm>
              <a:off x="1163903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203">
              <a:extLst>
                <a:ext uri="{FF2B5EF4-FFF2-40B4-BE49-F238E27FC236}">
                  <a16:creationId xmlns:a16="http://schemas.microsoft.com/office/drawing/2014/main" id="{60468D00-C109-46D1-AD9A-4BBDAF84A5AD}"/>
                </a:ext>
              </a:extLst>
            </p:cNvPr>
            <p:cNvCxnSpPr/>
            <p:nvPr/>
          </p:nvCxnSpPr>
          <p:spPr>
            <a:xfrm>
              <a:off x="1178789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204">
              <a:extLst>
                <a:ext uri="{FF2B5EF4-FFF2-40B4-BE49-F238E27FC236}">
                  <a16:creationId xmlns:a16="http://schemas.microsoft.com/office/drawing/2014/main" id="{BDEBDE3A-6CBA-47B5-9D42-BD645746D13C}"/>
                </a:ext>
              </a:extLst>
            </p:cNvPr>
            <p:cNvCxnSpPr/>
            <p:nvPr/>
          </p:nvCxnSpPr>
          <p:spPr>
            <a:xfrm>
              <a:off x="1193676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205">
              <a:extLst>
                <a:ext uri="{FF2B5EF4-FFF2-40B4-BE49-F238E27FC236}">
                  <a16:creationId xmlns:a16="http://schemas.microsoft.com/office/drawing/2014/main" id="{1480333F-CC67-49A1-AFEE-E8658B53CBFF}"/>
                </a:ext>
              </a:extLst>
            </p:cNvPr>
            <p:cNvCxnSpPr/>
            <p:nvPr/>
          </p:nvCxnSpPr>
          <p:spPr>
            <a:xfrm>
              <a:off x="1208563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206">
              <a:extLst>
                <a:ext uri="{FF2B5EF4-FFF2-40B4-BE49-F238E27FC236}">
                  <a16:creationId xmlns:a16="http://schemas.microsoft.com/office/drawing/2014/main" id="{B173EB83-0D3D-48B2-8864-99ECBF03E4FE}"/>
                </a:ext>
              </a:extLst>
            </p:cNvPr>
            <p:cNvCxnSpPr/>
            <p:nvPr/>
          </p:nvCxnSpPr>
          <p:spPr>
            <a:xfrm>
              <a:off x="1223449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207">
              <a:extLst>
                <a:ext uri="{FF2B5EF4-FFF2-40B4-BE49-F238E27FC236}">
                  <a16:creationId xmlns:a16="http://schemas.microsoft.com/office/drawing/2014/main" id="{2897F08C-DB4F-4512-BD21-3D67D42D23B3}"/>
                </a:ext>
              </a:extLst>
            </p:cNvPr>
            <p:cNvCxnSpPr/>
            <p:nvPr/>
          </p:nvCxnSpPr>
          <p:spPr>
            <a:xfrm>
              <a:off x="1238336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208">
              <a:extLst>
                <a:ext uri="{FF2B5EF4-FFF2-40B4-BE49-F238E27FC236}">
                  <a16:creationId xmlns:a16="http://schemas.microsoft.com/office/drawing/2014/main" id="{48E7A713-01E6-400E-84CF-BA3840783D51}"/>
                </a:ext>
              </a:extLst>
            </p:cNvPr>
            <p:cNvCxnSpPr/>
            <p:nvPr/>
          </p:nvCxnSpPr>
          <p:spPr>
            <a:xfrm>
              <a:off x="1253223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209">
              <a:extLst>
                <a:ext uri="{FF2B5EF4-FFF2-40B4-BE49-F238E27FC236}">
                  <a16:creationId xmlns:a16="http://schemas.microsoft.com/office/drawing/2014/main" id="{35EDC1DA-7B31-4940-B45B-A779C8DBA9C0}"/>
                </a:ext>
              </a:extLst>
            </p:cNvPr>
            <p:cNvCxnSpPr/>
            <p:nvPr/>
          </p:nvCxnSpPr>
          <p:spPr>
            <a:xfrm>
              <a:off x="1268109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210">
              <a:extLst>
                <a:ext uri="{FF2B5EF4-FFF2-40B4-BE49-F238E27FC236}">
                  <a16:creationId xmlns:a16="http://schemas.microsoft.com/office/drawing/2014/main" id="{A85FF0D0-59D1-47F1-A46C-10C41C899D93}"/>
                </a:ext>
              </a:extLst>
            </p:cNvPr>
            <p:cNvCxnSpPr/>
            <p:nvPr/>
          </p:nvCxnSpPr>
          <p:spPr>
            <a:xfrm>
              <a:off x="1282996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211">
              <a:extLst>
                <a:ext uri="{FF2B5EF4-FFF2-40B4-BE49-F238E27FC236}">
                  <a16:creationId xmlns:a16="http://schemas.microsoft.com/office/drawing/2014/main" id="{5FC23F2C-F87C-4FAE-B9D3-F712B1835B30}"/>
                </a:ext>
              </a:extLst>
            </p:cNvPr>
            <p:cNvCxnSpPr/>
            <p:nvPr/>
          </p:nvCxnSpPr>
          <p:spPr>
            <a:xfrm>
              <a:off x="1297883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212">
              <a:extLst>
                <a:ext uri="{FF2B5EF4-FFF2-40B4-BE49-F238E27FC236}">
                  <a16:creationId xmlns:a16="http://schemas.microsoft.com/office/drawing/2014/main" id="{E9E47FE5-5302-41CB-99EF-67664AE00050}"/>
                </a:ext>
              </a:extLst>
            </p:cNvPr>
            <p:cNvCxnSpPr/>
            <p:nvPr/>
          </p:nvCxnSpPr>
          <p:spPr>
            <a:xfrm>
              <a:off x="1312770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213">
              <a:extLst>
                <a:ext uri="{FF2B5EF4-FFF2-40B4-BE49-F238E27FC236}">
                  <a16:creationId xmlns:a16="http://schemas.microsoft.com/office/drawing/2014/main" id="{813DD9C8-2BC2-406A-8B82-298898CFBFFB}"/>
                </a:ext>
              </a:extLst>
            </p:cNvPr>
            <p:cNvCxnSpPr/>
            <p:nvPr/>
          </p:nvCxnSpPr>
          <p:spPr>
            <a:xfrm>
              <a:off x="1327656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214">
              <a:extLst>
                <a:ext uri="{FF2B5EF4-FFF2-40B4-BE49-F238E27FC236}">
                  <a16:creationId xmlns:a16="http://schemas.microsoft.com/office/drawing/2014/main" id="{E595147E-266C-469B-AE61-776ECAC9FD7F}"/>
                </a:ext>
              </a:extLst>
            </p:cNvPr>
            <p:cNvCxnSpPr/>
            <p:nvPr/>
          </p:nvCxnSpPr>
          <p:spPr>
            <a:xfrm>
              <a:off x="1342543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215">
              <a:extLst>
                <a:ext uri="{FF2B5EF4-FFF2-40B4-BE49-F238E27FC236}">
                  <a16:creationId xmlns:a16="http://schemas.microsoft.com/office/drawing/2014/main" id="{8C20B7B1-378F-4934-B5C1-2DA304BF9A3A}"/>
                </a:ext>
              </a:extLst>
            </p:cNvPr>
            <p:cNvCxnSpPr/>
            <p:nvPr/>
          </p:nvCxnSpPr>
          <p:spPr>
            <a:xfrm>
              <a:off x="1357430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216">
              <a:extLst>
                <a:ext uri="{FF2B5EF4-FFF2-40B4-BE49-F238E27FC236}">
                  <a16:creationId xmlns:a16="http://schemas.microsoft.com/office/drawing/2014/main" id="{8B06A009-EA8D-4FC5-8124-A8907EA2D4D8}"/>
                </a:ext>
              </a:extLst>
            </p:cNvPr>
            <p:cNvCxnSpPr/>
            <p:nvPr/>
          </p:nvCxnSpPr>
          <p:spPr>
            <a:xfrm>
              <a:off x="1372316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217">
              <a:extLst>
                <a:ext uri="{FF2B5EF4-FFF2-40B4-BE49-F238E27FC236}">
                  <a16:creationId xmlns:a16="http://schemas.microsoft.com/office/drawing/2014/main" id="{8F25767F-B6DA-4150-A2DE-3BD744A628C6}"/>
                </a:ext>
              </a:extLst>
            </p:cNvPr>
            <p:cNvCxnSpPr/>
            <p:nvPr/>
          </p:nvCxnSpPr>
          <p:spPr>
            <a:xfrm>
              <a:off x="1387203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218">
              <a:extLst>
                <a:ext uri="{FF2B5EF4-FFF2-40B4-BE49-F238E27FC236}">
                  <a16:creationId xmlns:a16="http://schemas.microsoft.com/office/drawing/2014/main" id="{AD6F1EEA-B068-4FD6-92F5-892C20FBCF28}"/>
                </a:ext>
              </a:extLst>
            </p:cNvPr>
            <p:cNvCxnSpPr/>
            <p:nvPr/>
          </p:nvCxnSpPr>
          <p:spPr>
            <a:xfrm>
              <a:off x="1402090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219">
              <a:extLst>
                <a:ext uri="{FF2B5EF4-FFF2-40B4-BE49-F238E27FC236}">
                  <a16:creationId xmlns:a16="http://schemas.microsoft.com/office/drawing/2014/main" id="{34F3BE31-C464-41BA-9383-E6DBB214EBCB}"/>
                </a:ext>
              </a:extLst>
            </p:cNvPr>
            <p:cNvCxnSpPr/>
            <p:nvPr/>
          </p:nvCxnSpPr>
          <p:spPr>
            <a:xfrm>
              <a:off x="1416976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220">
              <a:extLst>
                <a:ext uri="{FF2B5EF4-FFF2-40B4-BE49-F238E27FC236}">
                  <a16:creationId xmlns:a16="http://schemas.microsoft.com/office/drawing/2014/main" id="{C95FA984-0702-4330-9CDC-A7D361DF4335}"/>
                </a:ext>
              </a:extLst>
            </p:cNvPr>
            <p:cNvCxnSpPr/>
            <p:nvPr/>
          </p:nvCxnSpPr>
          <p:spPr>
            <a:xfrm>
              <a:off x="1431863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221">
              <a:extLst>
                <a:ext uri="{FF2B5EF4-FFF2-40B4-BE49-F238E27FC236}">
                  <a16:creationId xmlns:a16="http://schemas.microsoft.com/office/drawing/2014/main" id="{D35464C2-3BB7-4CCE-9467-D60FA0734818}"/>
                </a:ext>
              </a:extLst>
            </p:cNvPr>
            <p:cNvCxnSpPr/>
            <p:nvPr/>
          </p:nvCxnSpPr>
          <p:spPr>
            <a:xfrm>
              <a:off x="1446750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222">
              <a:extLst>
                <a:ext uri="{FF2B5EF4-FFF2-40B4-BE49-F238E27FC236}">
                  <a16:creationId xmlns:a16="http://schemas.microsoft.com/office/drawing/2014/main" id="{50F86AAC-5BE5-44B3-BE1B-A7050722BEDA}"/>
                </a:ext>
              </a:extLst>
            </p:cNvPr>
            <p:cNvCxnSpPr/>
            <p:nvPr/>
          </p:nvCxnSpPr>
          <p:spPr>
            <a:xfrm>
              <a:off x="1461637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223">
              <a:extLst>
                <a:ext uri="{FF2B5EF4-FFF2-40B4-BE49-F238E27FC236}">
                  <a16:creationId xmlns:a16="http://schemas.microsoft.com/office/drawing/2014/main" id="{EBB7FE14-7D22-400E-B5E2-547191DB262F}"/>
                </a:ext>
              </a:extLst>
            </p:cNvPr>
            <p:cNvCxnSpPr/>
            <p:nvPr/>
          </p:nvCxnSpPr>
          <p:spPr>
            <a:xfrm>
              <a:off x="1476523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224">
              <a:extLst>
                <a:ext uri="{FF2B5EF4-FFF2-40B4-BE49-F238E27FC236}">
                  <a16:creationId xmlns:a16="http://schemas.microsoft.com/office/drawing/2014/main" id="{44BCCEC2-C44F-4DDF-B75E-093D9CBAF0AC}"/>
                </a:ext>
              </a:extLst>
            </p:cNvPr>
            <p:cNvCxnSpPr/>
            <p:nvPr/>
          </p:nvCxnSpPr>
          <p:spPr>
            <a:xfrm>
              <a:off x="1491410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225">
              <a:extLst>
                <a:ext uri="{FF2B5EF4-FFF2-40B4-BE49-F238E27FC236}">
                  <a16:creationId xmlns:a16="http://schemas.microsoft.com/office/drawing/2014/main" id="{D7287DF3-EC6C-46BF-9C1A-E01B2844C324}"/>
                </a:ext>
              </a:extLst>
            </p:cNvPr>
            <p:cNvCxnSpPr/>
            <p:nvPr/>
          </p:nvCxnSpPr>
          <p:spPr>
            <a:xfrm>
              <a:off x="1506297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226">
              <a:extLst>
                <a:ext uri="{FF2B5EF4-FFF2-40B4-BE49-F238E27FC236}">
                  <a16:creationId xmlns:a16="http://schemas.microsoft.com/office/drawing/2014/main" id="{C49C5553-6DAD-415E-96DA-C32D37073D99}"/>
                </a:ext>
              </a:extLst>
            </p:cNvPr>
            <p:cNvCxnSpPr/>
            <p:nvPr/>
          </p:nvCxnSpPr>
          <p:spPr>
            <a:xfrm>
              <a:off x="1521183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227">
              <a:extLst>
                <a:ext uri="{FF2B5EF4-FFF2-40B4-BE49-F238E27FC236}">
                  <a16:creationId xmlns:a16="http://schemas.microsoft.com/office/drawing/2014/main" id="{8D30A275-BDA2-419A-9B17-D66206A205C2}"/>
                </a:ext>
              </a:extLst>
            </p:cNvPr>
            <p:cNvCxnSpPr/>
            <p:nvPr/>
          </p:nvCxnSpPr>
          <p:spPr>
            <a:xfrm>
              <a:off x="1536070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228">
              <a:extLst>
                <a:ext uri="{FF2B5EF4-FFF2-40B4-BE49-F238E27FC236}">
                  <a16:creationId xmlns:a16="http://schemas.microsoft.com/office/drawing/2014/main" id="{EF877CEE-895E-4CC5-AEAE-EE6A0270C2AD}"/>
                </a:ext>
              </a:extLst>
            </p:cNvPr>
            <p:cNvCxnSpPr/>
            <p:nvPr/>
          </p:nvCxnSpPr>
          <p:spPr>
            <a:xfrm>
              <a:off x="1550957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229">
              <a:extLst>
                <a:ext uri="{FF2B5EF4-FFF2-40B4-BE49-F238E27FC236}">
                  <a16:creationId xmlns:a16="http://schemas.microsoft.com/office/drawing/2014/main" id="{042C88D4-8CB9-457F-8947-9B8445CB0A7D}"/>
                </a:ext>
              </a:extLst>
            </p:cNvPr>
            <p:cNvCxnSpPr/>
            <p:nvPr/>
          </p:nvCxnSpPr>
          <p:spPr>
            <a:xfrm>
              <a:off x="1565843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230">
              <a:extLst>
                <a:ext uri="{FF2B5EF4-FFF2-40B4-BE49-F238E27FC236}">
                  <a16:creationId xmlns:a16="http://schemas.microsoft.com/office/drawing/2014/main" id="{D9D801EC-DF67-439D-953B-CE46B835146D}"/>
                </a:ext>
              </a:extLst>
            </p:cNvPr>
            <p:cNvCxnSpPr/>
            <p:nvPr/>
          </p:nvCxnSpPr>
          <p:spPr>
            <a:xfrm>
              <a:off x="1580730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231">
              <a:extLst>
                <a:ext uri="{FF2B5EF4-FFF2-40B4-BE49-F238E27FC236}">
                  <a16:creationId xmlns:a16="http://schemas.microsoft.com/office/drawing/2014/main" id="{79EF0A3F-E352-44C3-974B-1FE68BC59561}"/>
                </a:ext>
              </a:extLst>
            </p:cNvPr>
            <p:cNvCxnSpPr/>
            <p:nvPr/>
          </p:nvCxnSpPr>
          <p:spPr>
            <a:xfrm>
              <a:off x="1595617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232">
              <a:extLst>
                <a:ext uri="{FF2B5EF4-FFF2-40B4-BE49-F238E27FC236}">
                  <a16:creationId xmlns:a16="http://schemas.microsoft.com/office/drawing/2014/main" id="{A1786360-62FF-4C53-9EB0-AB85BA1CF90E}"/>
                </a:ext>
              </a:extLst>
            </p:cNvPr>
            <p:cNvCxnSpPr/>
            <p:nvPr/>
          </p:nvCxnSpPr>
          <p:spPr>
            <a:xfrm>
              <a:off x="1610504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233">
              <a:extLst>
                <a:ext uri="{FF2B5EF4-FFF2-40B4-BE49-F238E27FC236}">
                  <a16:creationId xmlns:a16="http://schemas.microsoft.com/office/drawing/2014/main" id="{1FE8EC01-BA30-47F5-B405-D5914B1129F8}"/>
                </a:ext>
              </a:extLst>
            </p:cNvPr>
            <p:cNvCxnSpPr/>
            <p:nvPr/>
          </p:nvCxnSpPr>
          <p:spPr>
            <a:xfrm>
              <a:off x="1625390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234">
              <a:extLst>
                <a:ext uri="{FF2B5EF4-FFF2-40B4-BE49-F238E27FC236}">
                  <a16:creationId xmlns:a16="http://schemas.microsoft.com/office/drawing/2014/main" id="{335F57DB-4E2A-4F82-9D15-D43C1970314C}"/>
                </a:ext>
              </a:extLst>
            </p:cNvPr>
            <p:cNvCxnSpPr/>
            <p:nvPr/>
          </p:nvCxnSpPr>
          <p:spPr>
            <a:xfrm>
              <a:off x="1640277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235">
              <a:extLst>
                <a:ext uri="{FF2B5EF4-FFF2-40B4-BE49-F238E27FC236}">
                  <a16:creationId xmlns:a16="http://schemas.microsoft.com/office/drawing/2014/main" id="{1EB29892-5E00-44D9-973E-A021575BD809}"/>
                </a:ext>
              </a:extLst>
            </p:cNvPr>
            <p:cNvCxnSpPr/>
            <p:nvPr/>
          </p:nvCxnSpPr>
          <p:spPr>
            <a:xfrm>
              <a:off x="1655164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236">
              <a:extLst>
                <a:ext uri="{FF2B5EF4-FFF2-40B4-BE49-F238E27FC236}">
                  <a16:creationId xmlns:a16="http://schemas.microsoft.com/office/drawing/2014/main" id="{60FDFE0A-F92D-4A75-8C63-84DA876448EC}"/>
                </a:ext>
              </a:extLst>
            </p:cNvPr>
            <p:cNvCxnSpPr/>
            <p:nvPr/>
          </p:nvCxnSpPr>
          <p:spPr>
            <a:xfrm>
              <a:off x="1670050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237">
              <a:extLst>
                <a:ext uri="{FF2B5EF4-FFF2-40B4-BE49-F238E27FC236}">
                  <a16:creationId xmlns:a16="http://schemas.microsoft.com/office/drawing/2014/main" id="{C02E82F0-7A2E-4D4E-8B6E-72EE706328F9}"/>
                </a:ext>
              </a:extLst>
            </p:cNvPr>
            <p:cNvCxnSpPr/>
            <p:nvPr/>
          </p:nvCxnSpPr>
          <p:spPr>
            <a:xfrm>
              <a:off x="1684937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238">
              <a:extLst>
                <a:ext uri="{FF2B5EF4-FFF2-40B4-BE49-F238E27FC236}">
                  <a16:creationId xmlns:a16="http://schemas.microsoft.com/office/drawing/2014/main" id="{7F5DCDC1-886F-45D1-AA4A-993AA19A72BB}"/>
                </a:ext>
              </a:extLst>
            </p:cNvPr>
            <p:cNvCxnSpPr/>
            <p:nvPr/>
          </p:nvCxnSpPr>
          <p:spPr>
            <a:xfrm>
              <a:off x="1699824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239">
              <a:extLst>
                <a:ext uri="{FF2B5EF4-FFF2-40B4-BE49-F238E27FC236}">
                  <a16:creationId xmlns:a16="http://schemas.microsoft.com/office/drawing/2014/main" id="{8246E076-0253-4178-AEC2-F5D7594C8A87}"/>
                </a:ext>
              </a:extLst>
            </p:cNvPr>
            <p:cNvCxnSpPr/>
            <p:nvPr/>
          </p:nvCxnSpPr>
          <p:spPr>
            <a:xfrm>
              <a:off x="1714710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240">
              <a:extLst>
                <a:ext uri="{FF2B5EF4-FFF2-40B4-BE49-F238E27FC236}">
                  <a16:creationId xmlns:a16="http://schemas.microsoft.com/office/drawing/2014/main" id="{99A293E7-7B5B-47D8-92F2-95C1379FFBEB}"/>
                </a:ext>
              </a:extLst>
            </p:cNvPr>
            <p:cNvCxnSpPr/>
            <p:nvPr/>
          </p:nvCxnSpPr>
          <p:spPr>
            <a:xfrm>
              <a:off x="1729597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241">
              <a:extLst>
                <a:ext uri="{FF2B5EF4-FFF2-40B4-BE49-F238E27FC236}">
                  <a16:creationId xmlns:a16="http://schemas.microsoft.com/office/drawing/2014/main" id="{15DB73A8-4861-4C6E-9261-ECC97E8DFC7A}"/>
                </a:ext>
              </a:extLst>
            </p:cNvPr>
            <p:cNvCxnSpPr/>
            <p:nvPr/>
          </p:nvCxnSpPr>
          <p:spPr>
            <a:xfrm>
              <a:off x="17444843"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242">
              <a:extLst>
                <a:ext uri="{FF2B5EF4-FFF2-40B4-BE49-F238E27FC236}">
                  <a16:creationId xmlns:a16="http://schemas.microsoft.com/office/drawing/2014/main" id="{7B9E8DB1-DA8E-47B1-A6EE-5CAA3C8DE1F8}"/>
                </a:ext>
              </a:extLst>
            </p:cNvPr>
            <p:cNvCxnSpPr/>
            <p:nvPr/>
          </p:nvCxnSpPr>
          <p:spPr>
            <a:xfrm>
              <a:off x="17593710"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243">
              <a:extLst>
                <a:ext uri="{FF2B5EF4-FFF2-40B4-BE49-F238E27FC236}">
                  <a16:creationId xmlns:a16="http://schemas.microsoft.com/office/drawing/2014/main" id="{93F82203-93AF-46F0-8223-F163BA6F4094}"/>
                </a:ext>
              </a:extLst>
            </p:cNvPr>
            <p:cNvCxnSpPr/>
            <p:nvPr/>
          </p:nvCxnSpPr>
          <p:spPr>
            <a:xfrm>
              <a:off x="17742577"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244">
              <a:extLst>
                <a:ext uri="{FF2B5EF4-FFF2-40B4-BE49-F238E27FC236}">
                  <a16:creationId xmlns:a16="http://schemas.microsoft.com/office/drawing/2014/main" id="{3EEFE261-38D6-472E-AF39-E7E65C55D9DD}"/>
                </a:ext>
              </a:extLst>
            </p:cNvPr>
            <p:cNvCxnSpPr/>
            <p:nvPr/>
          </p:nvCxnSpPr>
          <p:spPr>
            <a:xfrm>
              <a:off x="17891444"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245">
              <a:extLst>
                <a:ext uri="{FF2B5EF4-FFF2-40B4-BE49-F238E27FC236}">
                  <a16:creationId xmlns:a16="http://schemas.microsoft.com/office/drawing/2014/main" id="{2610F0B8-2EC2-4536-BB39-A3414CD79577}"/>
                </a:ext>
              </a:extLst>
            </p:cNvPr>
            <p:cNvCxnSpPr/>
            <p:nvPr/>
          </p:nvCxnSpPr>
          <p:spPr>
            <a:xfrm>
              <a:off x="18040311"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246">
              <a:extLst>
                <a:ext uri="{FF2B5EF4-FFF2-40B4-BE49-F238E27FC236}">
                  <a16:creationId xmlns:a16="http://schemas.microsoft.com/office/drawing/2014/main" id="{C2A7CCEE-A650-427C-9531-D707C12470CE}"/>
                </a:ext>
              </a:extLst>
            </p:cNvPr>
            <p:cNvCxnSpPr/>
            <p:nvPr/>
          </p:nvCxnSpPr>
          <p:spPr>
            <a:xfrm>
              <a:off x="18189178"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247">
              <a:extLst>
                <a:ext uri="{FF2B5EF4-FFF2-40B4-BE49-F238E27FC236}">
                  <a16:creationId xmlns:a16="http://schemas.microsoft.com/office/drawing/2014/main" id="{1791B241-4578-4BCB-B83E-0A6866A57C9F}"/>
                </a:ext>
              </a:extLst>
            </p:cNvPr>
            <p:cNvCxnSpPr/>
            <p:nvPr/>
          </p:nvCxnSpPr>
          <p:spPr>
            <a:xfrm>
              <a:off x="18338045"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248">
              <a:extLst>
                <a:ext uri="{FF2B5EF4-FFF2-40B4-BE49-F238E27FC236}">
                  <a16:creationId xmlns:a16="http://schemas.microsoft.com/office/drawing/2014/main" id="{C771D4A3-C4C8-4281-B7AA-9E01775B812E}"/>
                </a:ext>
              </a:extLst>
            </p:cNvPr>
            <p:cNvCxnSpPr/>
            <p:nvPr/>
          </p:nvCxnSpPr>
          <p:spPr>
            <a:xfrm>
              <a:off x="1848691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249">
              <a:extLst>
                <a:ext uri="{FF2B5EF4-FFF2-40B4-BE49-F238E27FC236}">
                  <a16:creationId xmlns:a16="http://schemas.microsoft.com/office/drawing/2014/main" id="{04985824-0A54-4D44-B12A-EBBADDC14CA8}"/>
                </a:ext>
              </a:extLst>
            </p:cNvPr>
            <p:cNvCxnSpPr/>
            <p:nvPr/>
          </p:nvCxnSpPr>
          <p:spPr>
            <a:xfrm>
              <a:off x="18635779"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250">
              <a:extLst>
                <a:ext uri="{FF2B5EF4-FFF2-40B4-BE49-F238E27FC236}">
                  <a16:creationId xmlns:a16="http://schemas.microsoft.com/office/drawing/2014/main" id="{9245F298-5890-44E7-9481-B0A371102618}"/>
                </a:ext>
              </a:extLst>
            </p:cNvPr>
            <p:cNvCxnSpPr/>
            <p:nvPr/>
          </p:nvCxnSpPr>
          <p:spPr>
            <a:xfrm>
              <a:off x="18784646"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251">
              <a:extLst>
                <a:ext uri="{FF2B5EF4-FFF2-40B4-BE49-F238E27FC236}">
                  <a16:creationId xmlns:a16="http://schemas.microsoft.com/office/drawing/2014/main" id="{75EE7F9F-54EB-4153-926F-E307612A4C64}"/>
                </a:ext>
              </a:extLst>
            </p:cNvPr>
            <p:cNvCxnSpPr/>
            <p:nvPr/>
          </p:nvCxnSpPr>
          <p:spPr>
            <a:xfrm>
              <a:off x="18933462" y="275867"/>
              <a:ext cx="0" cy="5678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Tree>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p:nvSpPr>
        <p:spPr>
          <a:xfrm>
            <a:off x="0" y="3832235"/>
            <a:ext cx="12192000" cy="30257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816351"/>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pic>
        <p:nvPicPr>
          <p:cNvPr id="146" name="Elemento grafico 145">
            <a:extLst>
              <a:ext uri="{FF2B5EF4-FFF2-40B4-BE49-F238E27FC236}">
                <a16:creationId xmlns:a16="http://schemas.microsoft.com/office/drawing/2014/main" id="{2BD76D94-92BF-41E6-88CA-870C65A2BA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854" y="1625964"/>
            <a:ext cx="2539317" cy="1944000"/>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1_Diapositiva titolo">
    <p:spTree>
      <p:nvGrpSpPr>
        <p:cNvPr id="1" name=""/>
        <p:cNvGrpSpPr/>
        <p:nvPr/>
      </p:nvGrpSpPr>
      <p:grpSpPr>
        <a:xfrm>
          <a:off x="0" y="0"/>
          <a:ext cx="0" cy="0"/>
          <a:chOff x="0" y="0"/>
          <a:chExt cx="0" cy="0"/>
        </a:xfrm>
      </p:grpSpPr>
      <p:sp>
        <p:nvSpPr>
          <p:cNvPr id="168" name="Rettangolo 167"/>
          <p:cNvSpPr/>
          <p:nvPr/>
        </p:nvSpPr>
        <p:spPr>
          <a:xfrm>
            <a:off x="0" y="3832235"/>
            <a:ext cx="12192000" cy="3025775"/>
          </a:xfrm>
          <a:prstGeom prst="rect">
            <a:avLst/>
          </a:prstGeom>
          <a:solidFill>
            <a:srgbClr val="6286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816351"/>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pic>
        <p:nvPicPr>
          <p:cNvPr id="146" name="Elemento grafico 145">
            <a:extLst>
              <a:ext uri="{FF2B5EF4-FFF2-40B4-BE49-F238E27FC236}">
                <a16:creationId xmlns:a16="http://schemas.microsoft.com/office/drawing/2014/main" id="{2BD76D94-92BF-41E6-88CA-870C65A2BA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854" y="1625964"/>
            <a:ext cx="2539317" cy="1944000"/>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p="http://schemas.openxmlformats.org/presentationml/2006/main" xmlns:a="http://schemas.openxmlformats.org/drawingml/2006/main" xmlns:r="http://schemas.openxmlformats.org/officeDocument/2006/relationships" preserve="1" type="title">
  <p:cSld name="Diapositiva titolo (sfondo scuro)">
    <p:bg>
      <p:bgPr>
        <a:blipFill>
          <a:blip r:embed="rId2"/>
          <a:tile algn="tl" flip="none" sx="100000" sy="100000" tx="0" ty="0"/>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rrowheads="1" noChangeAspect="1"/>
          </p:cNvPicPr>
          <p:nvPr userDrawn="1"/>
        </p:nvPicPr>
        <p:blipFill rotWithShape="1">
          <a:blip r:embed="rId3">
            <a:extLst>
              <a:ext uri="{28A0092B-C50C-407E-A947-70E740481C1C}">
                <a14:useLocalDpi xmlns:a14="http://schemas.microsoft.com/office/drawing/2010/main" val="0"/>
              </a:ext>
            </a:extLst>
          </a:blip>
          <a:srcRect b="-37" r="16"/>
          <a:stretch/>
        </p:blipFill>
        <p:spPr bwMode="auto">
          <a:xfrm>
            <a:off x="1" y="-1"/>
            <a:ext cx="1219200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pic>
      <p:sp>
        <p:nvSpPr>
          <p:cNvPr id="168" name="Rettangolo 167"/>
          <p:cNvSpPr/>
          <p:nvPr/>
        </p:nvSpPr>
        <p:spPr>
          <a:xfrm>
            <a:off x="0" y="3339001"/>
            <a:ext cx="12192000" cy="351901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lang="it-IT" sz="1800"/>
          </a:p>
        </p:txBody>
      </p:sp>
      <p:grpSp>
        <p:nvGrpSpPr>
          <p:cNvPr id="169" name="Gruppo 168"/>
          <p:cNvGrpSpPr/>
          <p:nvPr/>
        </p:nvGrpSpPr>
        <p:grpSpPr>
          <a:xfrm>
            <a:off x="64017" y="3339000"/>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hasCustomPrompt="1" type="ctrTitle"/>
          </p:nvPr>
        </p:nvSpPr>
        <p:spPr>
          <a:xfrm>
            <a:off x="855379" y="4149726"/>
            <a:ext cx="10363200" cy="1714852"/>
          </a:xfrm>
        </p:spPr>
        <p:txBody>
          <a:bodyPr>
            <a:normAutofit/>
          </a:bodyPr>
          <a:lstStyle>
            <a:lvl1pPr algn="ctr">
              <a:defRPr sz="3600">
                <a:latin charset="0" panose="020B0604020202020204" pitchFamily="34" typeface="Arial"/>
                <a:cs charset="0" panose="020B0604020202020204" pitchFamily="34" typeface="Arial"/>
              </a:defRPr>
            </a:lvl1pPr>
          </a:lstStyle>
          <a:p>
            <a:r>
              <a:rPr lang="it-IT"/>
              <a:t>FARE CLIC PER MODIFICARE LO STILE DEL TITOLO</a:t>
            </a:r>
          </a:p>
        </p:txBody>
      </p:sp>
      <p:sp>
        <p:nvSpPr>
          <p:cNvPr id="3" name="Sottotitolo 2"/>
          <p:cNvSpPr>
            <a:spLocks noGrp="1"/>
          </p:cNvSpPr>
          <p:nvPr>
            <p:ph idx="1" type="subTitle"/>
          </p:nvPr>
        </p:nvSpPr>
        <p:spPr>
          <a:xfrm>
            <a:off x="855379" y="6057909"/>
            <a:ext cx="10363200" cy="536575"/>
          </a:xfrm>
        </p:spPr>
        <p:txBody>
          <a:bodyPr/>
          <a:lstStyle>
            <a:lvl1pPr algn="ctr" indent="0" marL="0">
              <a:buNone/>
              <a:defRPr>
                <a:solidFill>
                  <a:schemeClr val="bg1"/>
                </a:solidFill>
              </a:defRPr>
            </a:lvl1pPr>
            <a:lvl2pPr algn="ctr" indent="0" marL="457178">
              <a:buNone/>
              <a:defRPr>
                <a:solidFill>
                  <a:schemeClr val="tx1">
                    <a:tint val="75000"/>
                  </a:schemeClr>
                </a:solidFill>
              </a:defRPr>
            </a:lvl2pPr>
            <a:lvl3pPr algn="ctr" indent="0" marL="914354">
              <a:buNone/>
              <a:defRPr>
                <a:solidFill>
                  <a:schemeClr val="tx1">
                    <a:tint val="75000"/>
                  </a:schemeClr>
                </a:solidFill>
              </a:defRPr>
            </a:lvl3pPr>
            <a:lvl4pPr algn="ctr" indent="0" marL="1371532">
              <a:buNone/>
              <a:defRPr>
                <a:solidFill>
                  <a:schemeClr val="tx1">
                    <a:tint val="75000"/>
                  </a:schemeClr>
                </a:solidFill>
              </a:defRPr>
            </a:lvl4pPr>
            <a:lvl5pPr algn="ctr" indent="0" marL="1828709">
              <a:buNone/>
              <a:defRPr>
                <a:solidFill>
                  <a:schemeClr val="tx1">
                    <a:tint val="75000"/>
                  </a:schemeClr>
                </a:solidFill>
              </a:defRPr>
            </a:lvl5pPr>
            <a:lvl6pPr algn="ctr" indent="0" marL="2285886">
              <a:buNone/>
              <a:defRPr>
                <a:solidFill>
                  <a:schemeClr val="tx1">
                    <a:tint val="75000"/>
                  </a:schemeClr>
                </a:solidFill>
              </a:defRPr>
            </a:lvl6pPr>
            <a:lvl7pPr algn="ctr" indent="0" marL="2743062">
              <a:buNone/>
              <a:defRPr>
                <a:solidFill>
                  <a:schemeClr val="tx1">
                    <a:tint val="75000"/>
                  </a:schemeClr>
                </a:solidFill>
              </a:defRPr>
            </a:lvl7pPr>
            <a:lvl8pPr algn="ctr" indent="0" marL="3200240">
              <a:buNone/>
              <a:defRPr>
                <a:solidFill>
                  <a:schemeClr val="tx1">
                    <a:tint val="75000"/>
                  </a:schemeClr>
                </a:solidFill>
              </a:defRPr>
            </a:lvl8pPr>
            <a:lvl9pPr algn="ctr" indent="0" marL="3657418">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2_Diapositiva titolo (sfondo scuro)">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1" y="0"/>
            <a:ext cx="12192001" cy="5454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Rettangolo 167"/>
          <p:cNvSpPr/>
          <p:nvPr/>
        </p:nvSpPr>
        <p:spPr>
          <a:xfrm>
            <a:off x="0" y="3339001"/>
            <a:ext cx="12192000" cy="3519010"/>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3339000"/>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Arial" panose="020B0604020202020204" pitchFamily="34" charset="0"/>
                <a:cs typeface="Arial" panose="020B0604020202020204"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1_Diapositiva titolo (sfondo scuro)">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2B5528EB-9E5D-4665-A2C7-D65721B9358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1" y="0"/>
            <a:ext cx="12192001" cy="5454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Rettangolo 167"/>
          <p:cNvSpPr/>
          <p:nvPr/>
        </p:nvSpPr>
        <p:spPr>
          <a:xfrm>
            <a:off x="0" y="2268611"/>
            <a:ext cx="12192000" cy="458938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25272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855379" y="4149726"/>
            <a:ext cx="10363200" cy="1714852"/>
          </a:xfrm>
        </p:spPr>
        <p:txBody>
          <a:bodyPr>
            <a:normAutofit/>
          </a:bodyPr>
          <a:lstStyle>
            <a:lvl1pPr algn="ctr">
              <a:defRPr sz="3600">
                <a:latin typeface="Brandon Grotesque Medium" panose="020B0603020203060202" pitchFamily="34" charset="0"/>
              </a:defRPr>
            </a:lvl1pPr>
          </a:lstStyle>
          <a:p>
            <a:r>
              <a:rPr lang="it-IT"/>
              <a:t>FARE CLIC PER MODIFICARE LO STILE DEL TITOLO</a:t>
            </a:r>
          </a:p>
        </p:txBody>
      </p:sp>
      <p:sp>
        <p:nvSpPr>
          <p:cNvPr id="3" name="Sottotitolo 2"/>
          <p:cNvSpPr>
            <a:spLocks noGrp="1"/>
          </p:cNvSpPr>
          <p:nvPr>
            <p:ph type="subTitle" idx="1"/>
          </p:nvPr>
        </p:nvSpPr>
        <p:spPr>
          <a:xfrm>
            <a:off x="855379" y="6057909"/>
            <a:ext cx="10363200" cy="536575"/>
          </a:xfrm>
        </p:spPr>
        <p:txBody>
          <a:bodyPr/>
          <a:lstStyle>
            <a:lvl1pPr marL="0" indent="0" algn="ctr">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Fare clic per modificare lo stile del sottotitolo dello schema</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userDrawn="1"/>
        </p:nvSpPr>
        <p:spPr>
          <a:xfrm>
            <a:off x="0" y="10"/>
            <a:ext cx="12192000" cy="2194767"/>
          </a:xfrm>
          <a:prstGeom prst="rect">
            <a:avLst/>
          </a:prstGeom>
          <a:solidFill>
            <a:srgbClr val="6085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5" name="Immagine 4">
            <a:extLst>
              <a:ext uri="{FF2B5EF4-FFF2-40B4-BE49-F238E27FC236}">
                <a16:creationId xmlns:a16="http://schemas.microsoft.com/office/drawing/2014/main" id="{3DE91D00-2EFA-4575-B8B4-1E14BAFE9AF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325622" y="666989"/>
            <a:ext cx="1540769" cy="1132373"/>
          </a:xfrm>
          <a:prstGeom prst="rect">
            <a:avLst/>
          </a:prstGeom>
        </p:spPr>
      </p:pic>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Diapositiva titolo (alternativa)">
    <p:spTree>
      <p:nvGrpSpPr>
        <p:cNvPr id="1" name=""/>
        <p:cNvGrpSpPr/>
        <p:nvPr/>
      </p:nvGrpSpPr>
      <p:grpSpPr>
        <a:xfrm>
          <a:off x="0" y="0"/>
          <a:ext cx="0" cy="0"/>
          <a:chOff x="0" y="0"/>
          <a:chExt cx="0" cy="0"/>
        </a:xfrm>
      </p:grpSpPr>
      <p:sp>
        <p:nvSpPr>
          <p:cNvPr id="127" name="Rettangolo 126">
            <a:extLst>
              <a:ext uri="{FF2B5EF4-FFF2-40B4-BE49-F238E27FC236}">
                <a16:creationId xmlns:a16="http://schemas.microsoft.com/office/drawing/2014/main" id="{73CF0065-5AAA-467A-820B-6D2D487D615F}"/>
              </a:ext>
            </a:extLst>
          </p:cNvPr>
          <p:cNvSpPr/>
          <p:nvPr/>
        </p:nvSpPr>
        <p:spPr>
          <a:xfrm>
            <a:off x="0" y="10"/>
            <a:ext cx="12192000" cy="21947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69" name="Gruppo 168"/>
          <p:cNvGrpSpPr/>
          <p:nvPr/>
        </p:nvGrpSpPr>
        <p:grpSpPr>
          <a:xfrm>
            <a:off x="64017" y="2014767"/>
            <a:ext cx="12048863"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5" name="Immagine 4">
            <a:extLst>
              <a:ext uri="{FF2B5EF4-FFF2-40B4-BE49-F238E27FC236}">
                <a16:creationId xmlns:a16="http://schemas.microsoft.com/office/drawing/2014/main" id="{3DE91D00-2EFA-4575-B8B4-1E14BAFE9AF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325622" y="666989"/>
            <a:ext cx="1540769" cy="1132373"/>
          </a:xfrm>
          <a:prstGeom prst="rect">
            <a:avLst/>
          </a:prstGeom>
        </p:spPr>
      </p:pic>
    </p:spTree>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3.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4.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theme" Target="../theme/theme5.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theme" Target="../theme/theme6.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theme" Target="../theme/theme8.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theme" Target="../theme/theme9.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384702" y="139166"/>
            <a:ext cx="11441391"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609600" y="1600206"/>
            <a:ext cx="10857936"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numero diapositiva 4">
            <a:extLst>
              <a:ext uri="{FF2B5EF4-FFF2-40B4-BE49-F238E27FC236}">
                <a16:creationId xmlns:a16="http://schemas.microsoft.com/office/drawing/2014/main" id="{3FAEC5D8-6096-4B5F-9633-8CFF90B1D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CC5B9-BD11-4090-982C-6B0ABD7F3D46}" type="slidenum">
              <a:rPr lang="it-IT" smtClean="0"/>
              <a:t>‹#›</a:t>
            </a:fld>
            <a:endParaRPr lang="it-IT"/>
          </a:p>
        </p:txBody>
      </p:sp>
    </p:spTree>
    <p:extLst>
      <p:ext uri="{BB962C8B-B14F-4D97-AF65-F5344CB8AC3E}">
        <p14:creationId xmlns:p14="http://schemas.microsoft.com/office/powerpoint/2010/main" val="3931976729"/>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62" r:id="rId3"/>
    <p:sldLayoutId id="2147483671" r:id="rId4"/>
    <p:sldLayoutId id="2147483669" r:id="rId5"/>
    <p:sldLayoutId id="2147483663" r:id="rId6"/>
    <p:sldLayoutId id="2147483667" r:id="rId7"/>
    <p:sldLayoutId id="2147483668" r:id="rId8"/>
    <p:sldLayoutId id="2147486784" r:id="rId9"/>
    <p:sldLayoutId id="2147486790" r:id="rId10"/>
    <p:sldLayoutId id="2147485004" r:id="rId11"/>
    <p:sldLayoutId id="2147486769" r:id="rId12"/>
    <p:sldLayoutId id="2147486799" r:id="rId13"/>
    <p:sldLayoutId id="2147486787" r:id="rId14"/>
    <p:sldLayoutId id="2147486771" r:id="rId15"/>
    <p:sldLayoutId id="2147486782" r:id="rId16"/>
    <p:sldLayoutId id="2147486772" r:id="rId17"/>
    <p:sldLayoutId id="2147486798" r:id="rId18"/>
    <p:sldLayoutId id="2147486789" r:id="rId19"/>
    <p:sldLayoutId id="2147486788" r:id="rId20"/>
    <p:sldLayoutId id="2147483665" r:id="rId21"/>
    <p:sldLayoutId id="2147483672" r:id="rId22"/>
    <p:sldLayoutId id="2147483666" r:id="rId23"/>
  </p:sldLayoutIdLst>
  <p:hf hdr="0" ftr="0" dt="0"/>
  <p:txStyles>
    <p:titleStyle>
      <a:lvl1pPr marL="0" indent="0" algn="l" defTabSz="457178" rtl="0" eaLnBrk="1" latinLnBrk="0" hangingPunct="1">
        <a:spcBef>
          <a:spcPct val="0"/>
        </a:spcBef>
        <a:buNone/>
        <a:defRPr sz="2200" b="1" kern="1200">
          <a:solidFill>
            <a:schemeClr val="bg1"/>
          </a:solidFill>
          <a:latin typeface="Brandon Grotesque Medium" panose="020B0603020203060202" pitchFamily="34" charset="0"/>
          <a:ea typeface="+mj-ea"/>
          <a:cs typeface="Arial"/>
        </a:defRPr>
      </a:lvl1pPr>
    </p:titleStyle>
    <p:bodyStyle>
      <a:lvl1pPr marL="0" indent="0" algn="l" defTabSz="457178" rtl="0" eaLnBrk="1" latinLnBrk="0" hangingPunct="1">
        <a:spcBef>
          <a:spcPct val="20000"/>
        </a:spcBef>
        <a:buFont typeface="Wingdings" charset="2"/>
        <a:buNone/>
        <a:defRPr sz="2400" kern="1200">
          <a:solidFill>
            <a:schemeClr val="tx1"/>
          </a:solidFill>
          <a:latin typeface="Arial" panose="020B0604020202020204" pitchFamily="34" charset="0"/>
          <a:ea typeface="+mn-ea"/>
          <a:cs typeface="Arial" panose="020B0604020202020204" pitchFamily="34" charset="0"/>
        </a:defRPr>
      </a:lvl1pPr>
      <a:lvl2pPr marL="742913" indent="-285737"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2942"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120"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4pPr>
      <a:lvl5pPr marL="2057298"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384702" y="139166"/>
            <a:ext cx="11441391"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609600" y="1600206"/>
            <a:ext cx="10857936"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numero diapositiva 4">
            <a:extLst>
              <a:ext uri="{FF2B5EF4-FFF2-40B4-BE49-F238E27FC236}">
                <a16:creationId xmlns:a16="http://schemas.microsoft.com/office/drawing/2014/main" id="{3FAEC5D8-6096-4B5F-9633-8CFF90B1D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CC5B9-BD11-4090-982C-6B0ABD7F3D46}" type="slidenum">
              <a:rPr lang="it-IT" smtClean="0"/>
              <a:t>‹#›</a:t>
            </a:fld>
            <a:endParaRPr lang="it-IT"/>
          </a:p>
        </p:txBody>
      </p:sp>
    </p:spTree>
    <p:extLst>
      <p:ext uri="{BB962C8B-B14F-4D97-AF65-F5344CB8AC3E}">
        <p14:creationId xmlns:p14="http://schemas.microsoft.com/office/powerpoint/2010/main" val="378363394"/>
      </p:ext>
    </p:extLst>
  </p:cSld>
  <p:clrMap bg1="lt1" tx1="dk1" bg2="lt2" tx2="dk2" accent1="accent1" accent2="accent2" accent3="accent3" accent4="accent4" accent5="accent5" accent6="accent6" hlink="hlink" folHlink="folHlink"/>
  <p:sldLayoutIdLst>
    <p:sldLayoutId id="2147484166" r:id="rId1"/>
    <p:sldLayoutId id="2147484167" r:id="rId2"/>
    <p:sldLayoutId id="2147484168" r:id="rId3"/>
    <p:sldLayoutId id="2147484169" r:id="rId4"/>
    <p:sldLayoutId id="2147484170" r:id="rId5"/>
    <p:sldLayoutId id="2147484171" r:id="rId6"/>
    <p:sldLayoutId id="2147484172" r:id="rId7"/>
    <p:sldLayoutId id="2147484173" r:id="rId8"/>
    <p:sldLayoutId id="2147484181" r:id="rId9"/>
    <p:sldLayoutId id="2147486780" r:id="rId10"/>
    <p:sldLayoutId id="2147484210" r:id="rId11"/>
    <p:sldLayoutId id="2147484211" r:id="rId12"/>
    <p:sldLayoutId id="2147484212" r:id="rId13"/>
  </p:sldLayoutIdLst>
  <p:hf hdr="0" ftr="0" dt="0"/>
  <p:txStyles>
    <p:titleStyle>
      <a:lvl1pPr marL="0" indent="0" algn="l" defTabSz="457178" rtl="0" eaLnBrk="1" latinLnBrk="0" hangingPunct="1">
        <a:spcBef>
          <a:spcPct val="0"/>
        </a:spcBef>
        <a:buNone/>
        <a:defRPr sz="2200" b="1" kern="1200">
          <a:solidFill>
            <a:schemeClr val="bg1"/>
          </a:solidFill>
          <a:latin typeface="Brandon Grotesque Medium" panose="020B0603020203060202" pitchFamily="34" charset="0"/>
          <a:ea typeface="+mj-ea"/>
          <a:cs typeface="Arial"/>
        </a:defRPr>
      </a:lvl1pPr>
    </p:titleStyle>
    <p:bodyStyle>
      <a:lvl1pPr marL="0" indent="0" algn="l" defTabSz="457178" rtl="0" eaLnBrk="1" latinLnBrk="0" hangingPunct="1">
        <a:spcBef>
          <a:spcPct val="20000"/>
        </a:spcBef>
        <a:buFont typeface="Wingdings" charset="2"/>
        <a:buNone/>
        <a:defRPr sz="2400" kern="1200">
          <a:solidFill>
            <a:schemeClr val="tx1"/>
          </a:solidFill>
          <a:latin typeface="Arial" panose="020B0604020202020204" pitchFamily="34" charset="0"/>
          <a:ea typeface="+mn-ea"/>
          <a:cs typeface="Arial" panose="020B0604020202020204" pitchFamily="34" charset="0"/>
        </a:defRPr>
      </a:lvl1pPr>
      <a:lvl2pPr marL="742913" indent="-285737"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2942"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120"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4pPr>
      <a:lvl5pPr marL="2057298"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384702" y="139166"/>
            <a:ext cx="11441391"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609600" y="1600206"/>
            <a:ext cx="10857936"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numero diapositiva 4">
            <a:extLst>
              <a:ext uri="{FF2B5EF4-FFF2-40B4-BE49-F238E27FC236}">
                <a16:creationId xmlns:a16="http://schemas.microsoft.com/office/drawing/2014/main" id="{3FAEC5D8-6096-4B5F-9633-8CFF90B1D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CC5B9-BD11-4090-982C-6B0ABD7F3D46}" type="slidenum">
              <a:rPr lang="it-IT" smtClean="0"/>
              <a:t>‹#›</a:t>
            </a:fld>
            <a:endParaRPr lang="it-IT"/>
          </a:p>
        </p:txBody>
      </p:sp>
    </p:spTree>
    <p:extLst>
      <p:ext uri="{BB962C8B-B14F-4D97-AF65-F5344CB8AC3E}">
        <p14:creationId xmlns:p14="http://schemas.microsoft.com/office/powerpoint/2010/main" val="1259307958"/>
      </p:ext>
    </p:extLst>
  </p:cSld>
  <p:clrMap bg1="lt1" tx1="dk1" bg2="lt2" tx2="dk2" accent1="accent1" accent2="accent2" accent3="accent3" accent4="accent4" accent5="accent5" accent6="accent6" hlink="hlink" folHlink="folHlink"/>
  <p:sldLayoutIdLst>
    <p:sldLayoutId id="2147484864" r:id="rId1"/>
    <p:sldLayoutId id="2147484865" r:id="rId2"/>
    <p:sldLayoutId id="2147484866" r:id="rId3"/>
    <p:sldLayoutId id="2147484867" r:id="rId4"/>
    <p:sldLayoutId id="2147484868" r:id="rId5"/>
    <p:sldLayoutId id="2147484869" r:id="rId6"/>
    <p:sldLayoutId id="2147484870" r:id="rId7"/>
    <p:sldLayoutId id="2147484871" r:id="rId8"/>
    <p:sldLayoutId id="2147486778" r:id="rId9"/>
    <p:sldLayoutId id="2147484878" r:id="rId10"/>
    <p:sldLayoutId id="2147484879" r:id="rId11"/>
    <p:sldLayoutId id="2147484906" r:id="rId12"/>
    <p:sldLayoutId id="2147484907" r:id="rId13"/>
    <p:sldLayoutId id="2147484908" r:id="rId14"/>
  </p:sldLayoutIdLst>
  <p:hf hdr="0" ftr="0" dt="0"/>
  <p:txStyles>
    <p:titleStyle>
      <a:lvl1pPr marL="0" indent="0" algn="l" defTabSz="457178" rtl="0" eaLnBrk="1" latinLnBrk="0" hangingPunct="1">
        <a:spcBef>
          <a:spcPct val="0"/>
        </a:spcBef>
        <a:buNone/>
        <a:defRPr sz="2200" b="1" kern="1200">
          <a:solidFill>
            <a:schemeClr val="bg1"/>
          </a:solidFill>
          <a:latin typeface="Brandon Grotesque Medium" panose="020B0603020203060202" pitchFamily="34" charset="0"/>
          <a:ea typeface="+mj-ea"/>
          <a:cs typeface="Arial"/>
        </a:defRPr>
      </a:lvl1pPr>
    </p:titleStyle>
    <p:bodyStyle>
      <a:lvl1pPr marL="0" indent="0" algn="l" defTabSz="457178" rtl="0" eaLnBrk="1" latinLnBrk="0" hangingPunct="1">
        <a:spcBef>
          <a:spcPct val="20000"/>
        </a:spcBef>
        <a:buFont typeface="Wingdings" charset="2"/>
        <a:buNone/>
        <a:defRPr sz="2400" kern="1200">
          <a:solidFill>
            <a:schemeClr val="tx1"/>
          </a:solidFill>
          <a:latin typeface="Arial" panose="020B0604020202020204" pitchFamily="34" charset="0"/>
          <a:ea typeface="+mn-ea"/>
          <a:cs typeface="Arial" panose="020B0604020202020204" pitchFamily="34" charset="0"/>
        </a:defRPr>
      </a:lvl1pPr>
      <a:lvl2pPr marL="742913" indent="-285737"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2942"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120"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4pPr>
      <a:lvl5pPr marL="2057298"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384702" y="139166"/>
            <a:ext cx="11441391"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609600" y="1600206"/>
            <a:ext cx="10857936"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numero diapositiva 4">
            <a:extLst>
              <a:ext uri="{FF2B5EF4-FFF2-40B4-BE49-F238E27FC236}">
                <a16:creationId xmlns:a16="http://schemas.microsoft.com/office/drawing/2014/main" id="{3FAEC5D8-6096-4B5F-9633-8CFF90B1D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CC5B9-BD11-4090-982C-6B0ABD7F3D46}" type="slidenum">
              <a:rPr lang="it-IT" smtClean="0"/>
              <a:t>‹#›</a:t>
            </a:fld>
            <a:endParaRPr lang="it-IT"/>
          </a:p>
        </p:txBody>
      </p:sp>
    </p:spTree>
    <p:extLst>
      <p:ext uri="{BB962C8B-B14F-4D97-AF65-F5344CB8AC3E}">
        <p14:creationId xmlns:p14="http://schemas.microsoft.com/office/powerpoint/2010/main" val="1810044366"/>
      </p:ext>
    </p:extLst>
  </p:cSld>
  <p:clrMap bg1="lt1" tx1="dk1" bg2="lt2" tx2="dk2" accent1="accent1" accent2="accent2" accent3="accent3" accent4="accent4" accent5="accent5" accent6="accent6" hlink="hlink" folHlink="folHlink"/>
  <p:sldLayoutIdLst>
    <p:sldLayoutId id="2147485072" r:id="rId1"/>
    <p:sldLayoutId id="2147485073" r:id="rId2"/>
    <p:sldLayoutId id="2147485074" r:id="rId3"/>
    <p:sldLayoutId id="2147485075" r:id="rId4"/>
    <p:sldLayoutId id="2147485076" r:id="rId5"/>
    <p:sldLayoutId id="2147485077" r:id="rId6"/>
    <p:sldLayoutId id="2147485078" r:id="rId7"/>
    <p:sldLayoutId id="2147485079" r:id="rId8"/>
    <p:sldLayoutId id="2147485080" r:id="rId9"/>
    <p:sldLayoutId id="2147486766" r:id="rId10"/>
    <p:sldLayoutId id="2147485086" r:id="rId11"/>
    <p:sldLayoutId id="2147485112" r:id="rId12"/>
    <p:sldLayoutId id="2147485113" r:id="rId13"/>
    <p:sldLayoutId id="2147485114" r:id="rId14"/>
  </p:sldLayoutIdLst>
  <p:hf hdr="0" ftr="0" dt="0"/>
  <p:txStyles>
    <p:titleStyle>
      <a:lvl1pPr marL="0" indent="0" algn="l" defTabSz="457178" rtl="0" eaLnBrk="1" latinLnBrk="0" hangingPunct="1">
        <a:spcBef>
          <a:spcPct val="0"/>
        </a:spcBef>
        <a:buNone/>
        <a:defRPr sz="2200" b="1" kern="1200">
          <a:solidFill>
            <a:schemeClr val="bg1"/>
          </a:solidFill>
          <a:latin typeface="Brandon Grotesque Medium" panose="020B0603020203060202" pitchFamily="34" charset="0"/>
          <a:ea typeface="+mj-ea"/>
          <a:cs typeface="Arial"/>
        </a:defRPr>
      </a:lvl1pPr>
    </p:titleStyle>
    <p:bodyStyle>
      <a:lvl1pPr marL="0" indent="0" algn="l" defTabSz="457178" rtl="0" eaLnBrk="1" latinLnBrk="0" hangingPunct="1">
        <a:spcBef>
          <a:spcPct val="20000"/>
        </a:spcBef>
        <a:buFont typeface="Wingdings" charset="2"/>
        <a:buNone/>
        <a:defRPr sz="2400" kern="1200">
          <a:solidFill>
            <a:schemeClr val="tx1"/>
          </a:solidFill>
          <a:latin typeface="Arial" panose="020B0604020202020204" pitchFamily="34" charset="0"/>
          <a:ea typeface="+mn-ea"/>
          <a:cs typeface="Arial" panose="020B0604020202020204" pitchFamily="34" charset="0"/>
        </a:defRPr>
      </a:lvl1pPr>
      <a:lvl2pPr marL="742913" indent="-285737"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2942"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120"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4pPr>
      <a:lvl5pPr marL="2057298"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384702" y="139166"/>
            <a:ext cx="11441391"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609600" y="1600206"/>
            <a:ext cx="10857936"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numero diapositiva 4">
            <a:extLst>
              <a:ext uri="{FF2B5EF4-FFF2-40B4-BE49-F238E27FC236}">
                <a16:creationId xmlns:a16="http://schemas.microsoft.com/office/drawing/2014/main" id="{3FAEC5D8-6096-4B5F-9633-8CFF90B1D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CC5B9-BD11-4090-982C-6B0ABD7F3D46}" type="slidenum">
              <a:rPr lang="it-IT" smtClean="0"/>
              <a:t>‹#›</a:t>
            </a:fld>
            <a:endParaRPr lang="it-IT"/>
          </a:p>
        </p:txBody>
      </p:sp>
    </p:spTree>
    <p:extLst>
      <p:ext uri="{BB962C8B-B14F-4D97-AF65-F5344CB8AC3E}">
        <p14:creationId xmlns:p14="http://schemas.microsoft.com/office/powerpoint/2010/main" val="162315960"/>
      </p:ext>
    </p:extLst>
  </p:cSld>
  <p:clrMap bg1="lt1" tx1="dk1" bg2="lt2" tx2="dk2" accent1="accent1" accent2="accent2" accent3="accent3" accent4="accent4" accent5="accent5" accent6="accent6" hlink="hlink" folHlink="folHlink"/>
  <p:sldLayoutIdLst>
    <p:sldLayoutId id="2147485116" r:id="rId1"/>
    <p:sldLayoutId id="2147485117" r:id="rId2"/>
    <p:sldLayoutId id="2147485118" r:id="rId3"/>
    <p:sldLayoutId id="2147485119" r:id="rId4"/>
    <p:sldLayoutId id="2147485120" r:id="rId5"/>
    <p:sldLayoutId id="2147485121" r:id="rId6"/>
    <p:sldLayoutId id="2147485122" r:id="rId7"/>
    <p:sldLayoutId id="2147485123" r:id="rId8"/>
    <p:sldLayoutId id="2147485124" r:id="rId9"/>
    <p:sldLayoutId id="2147485130" r:id="rId10"/>
    <p:sldLayoutId id="2147486767" r:id="rId11"/>
    <p:sldLayoutId id="2147485156" r:id="rId12"/>
    <p:sldLayoutId id="2147485157" r:id="rId13"/>
    <p:sldLayoutId id="2147485158" r:id="rId14"/>
  </p:sldLayoutIdLst>
  <p:hf hdr="0" ftr="0" dt="0"/>
  <p:txStyles>
    <p:titleStyle>
      <a:lvl1pPr marL="0" indent="0" algn="l" defTabSz="457178" rtl="0" eaLnBrk="1" latinLnBrk="0" hangingPunct="1">
        <a:spcBef>
          <a:spcPct val="0"/>
        </a:spcBef>
        <a:buNone/>
        <a:defRPr sz="2200" b="1" kern="1200">
          <a:solidFill>
            <a:schemeClr val="bg1"/>
          </a:solidFill>
          <a:latin typeface="Brandon Grotesque Medium" panose="020B0603020203060202" pitchFamily="34" charset="0"/>
          <a:ea typeface="+mj-ea"/>
          <a:cs typeface="Arial"/>
        </a:defRPr>
      </a:lvl1pPr>
    </p:titleStyle>
    <p:bodyStyle>
      <a:lvl1pPr marL="0" indent="0" algn="l" defTabSz="457178" rtl="0" eaLnBrk="1" latinLnBrk="0" hangingPunct="1">
        <a:spcBef>
          <a:spcPct val="20000"/>
        </a:spcBef>
        <a:buFont typeface="Wingdings" charset="2"/>
        <a:buNone/>
        <a:defRPr sz="2400" kern="1200">
          <a:solidFill>
            <a:schemeClr val="tx1"/>
          </a:solidFill>
          <a:latin typeface="Arial" panose="020B0604020202020204" pitchFamily="34" charset="0"/>
          <a:ea typeface="+mn-ea"/>
          <a:cs typeface="Arial" panose="020B0604020202020204" pitchFamily="34" charset="0"/>
        </a:defRPr>
      </a:lvl1pPr>
      <a:lvl2pPr marL="742913" indent="-285737"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2942"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120"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4pPr>
      <a:lvl5pPr marL="2057298"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384702" y="139166"/>
            <a:ext cx="11441391"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609600" y="1600206"/>
            <a:ext cx="10857936"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numero diapositiva 4">
            <a:extLst>
              <a:ext uri="{FF2B5EF4-FFF2-40B4-BE49-F238E27FC236}">
                <a16:creationId xmlns:a16="http://schemas.microsoft.com/office/drawing/2014/main" id="{3FAEC5D8-6096-4B5F-9633-8CFF90B1D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CC5B9-BD11-4090-982C-6B0ABD7F3D46}" type="slidenum">
              <a:rPr lang="it-IT" smtClean="0"/>
              <a:t>‹#›</a:t>
            </a:fld>
            <a:endParaRPr lang="it-IT"/>
          </a:p>
        </p:txBody>
      </p:sp>
    </p:spTree>
    <p:extLst>
      <p:ext uri="{BB962C8B-B14F-4D97-AF65-F5344CB8AC3E}">
        <p14:creationId xmlns:p14="http://schemas.microsoft.com/office/powerpoint/2010/main" val="530448954"/>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18" r:id="rId5"/>
    <p:sldLayoutId id="2147485519" r:id="rId6"/>
    <p:sldLayoutId id="2147485520" r:id="rId7"/>
    <p:sldLayoutId id="2147485521" r:id="rId8"/>
    <p:sldLayoutId id="2147485522" r:id="rId9"/>
    <p:sldLayoutId id="2147485528" r:id="rId10"/>
    <p:sldLayoutId id="2147486765" r:id="rId11"/>
    <p:sldLayoutId id="2147485554" r:id="rId12"/>
    <p:sldLayoutId id="2147485555" r:id="rId13"/>
    <p:sldLayoutId id="2147485556" r:id="rId14"/>
  </p:sldLayoutIdLst>
  <p:hf hdr="0" ftr="0" dt="0"/>
  <p:txStyles>
    <p:titleStyle>
      <a:lvl1pPr marL="0" indent="0" algn="l" defTabSz="457178" rtl="0" eaLnBrk="1" latinLnBrk="0" hangingPunct="1">
        <a:spcBef>
          <a:spcPct val="0"/>
        </a:spcBef>
        <a:buNone/>
        <a:defRPr sz="2200" b="1" kern="1200">
          <a:solidFill>
            <a:schemeClr val="bg1"/>
          </a:solidFill>
          <a:latin typeface="Brandon Grotesque Medium" panose="020B0603020203060202" pitchFamily="34" charset="0"/>
          <a:ea typeface="+mj-ea"/>
          <a:cs typeface="Arial"/>
        </a:defRPr>
      </a:lvl1pPr>
    </p:titleStyle>
    <p:bodyStyle>
      <a:lvl1pPr marL="0" indent="0" algn="l" defTabSz="457178" rtl="0" eaLnBrk="1" latinLnBrk="0" hangingPunct="1">
        <a:spcBef>
          <a:spcPct val="20000"/>
        </a:spcBef>
        <a:buFont typeface="Wingdings" charset="2"/>
        <a:buNone/>
        <a:defRPr sz="2400" kern="1200">
          <a:solidFill>
            <a:schemeClr val="tx1"/>
          </a:solidFill>
          <a:latin typeface="Arial" panose="020B0604020202020204" pitchFamily="34" charset="0"/>
          <a:ea typeface="+mn-ea"/>
          <a:cs typeface="Arial" panose="020B0604020202020204" pitchFamily="34" charset="0"/>
        </a:defRPr>
      </a:lvl1pPr>
      <a:lvl2pPr marL="742913" indent="-285737"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2942"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120"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4pPr>
      <a:lvl5pPr marL="2057298"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384702" y="139166"/>
            <a:ext cx="11441391"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609600" y="1600206"/>
            <a:ext cx="10857936"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numero diapositiva 4">
            <a:extLst>
              <a:ext uri="{FF2B5EF4-FFF2-40B4-BE49-F238E27FC236}">
                <a16:creationId xmlns:a16="http://schemas.microsoft.com/office/drawing/2014/main" id="{3FAEC5D8-6096-4B5F-9633-8CFF90B1D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CC5B9-BD11-4090-982C-6B0ABD7F3D46}" type="slidenum">
              <a:rPr lang="it-IT" smtClean="0"/>
              <a:t>‹#›</a:t>
            </a:fld>
            <a:endParaRPr lang="it-IT"/>
          </a:p>
        </p:txBody>
      </p:sp>
    </p:spTree>
    <p:extLst>
      <p:ext uri="{BB962C8B-B14F-4D97-AF65-F5344CB8AC3E}">
        <p14:creationId xmlns:p14="http://schemas.microsoft.com/office/powerpoint/2010/main" val="679600445"/>
      </p:ext>
    </p:extLst>
  </p:cSld>
  <p:clrMap bg1="lt1" tx1="dk1" bg2="lt2" tx2="dk2" accent1="accent1" accent2="accent2" accent3="accent3" accent4="accent4" accent5="accent5" accent6="accent6" hlink="hlink" folHlink="folHlink"/>
  <p:sldLayoutIdLst>
    <p:sldLayoutId id="2147485663" r:id="rId1"/>
    <p:sldLayoutId id="2147485664" r:id="rId2"/>
    <p:sldLayoutId id="2147485665" r:id="rId3"/>
    <p:sldLayoutId id="2147485666" r:id="rId4"/>
    <p:sldLayoutId id="2147485667" r:id="rId5"/>
    <p:sldLayoutId id="2147485668" r:id="rId6"/>
    <p:sldLayoutId id="2147485669" r:id="rId7"/>
    <p:sldLayoutId id="2147485670" r:id="rId8"/>
    <p:sldLayoutId id="2147485671" r:id="rId9"/>
    <p:sldLayoutId id="2147485672" r:id="rId10"/>
    <p:sldLayoutId id="2147485674" r:id="rId11"/>
    <p:sldLayoutId id="2147485675" r:id="rId12"/>
    <p:sldLayoutId id="2147485676" r:id="rId13"/>
  </p:sldLayoutIdLst>
  <p:hf hdr="0" ftr="0" dt="0"/>
  <p:txStyles>
    <p:titleStyle>
      <a:lvl1pPr marL="0" indent="0" algn="l" defTabSz="457178" rtl="0" eaLnBrk="1" latinLnBrk="0" hangingPunct="1">
        <a:spcBef>
          <a:spcPct val="0"/>
        </a:spcBef>
        <a:buNone/>
        <a:defRPr sz="2200" b="1" kern="1200">
          <a:solidFill>
            <a:schemeClr val="bg1"/>
          </a:solidFill>
          <a:latin typeface="Brandon Grotesque Medium" panose="020B0603020203060202" pitchFamily="34" charset="0"/>
          <a:ea typeface="+mj-ea"/>
          <a:cs typeface="Arial"/>
        </a:defRPr>
      </a:lvl1pPr>
    </p:titleStyle>
    <p:bodyStyle>
      <a:lvl1pPr marL="0" indent="0" algn="l" defTabSz="457178" rtl="0" eaLnBrk="1" latinLnBrk="0" hangingPunct="1">
        <a:spcBef>
          <a:spcPct val="20000"/>
        </a:spcBef>
        <a:buFont typeface="Wingdings" charset="2"/>
        <a:buNone/>
        <a:defRPr sz="2400" kern="1200">
          <a:solidFill>
            <a:schemeClr val="tx1"/>
          </a:solidFill>
          <a:latin typeface="Arial" panose="020B0604020202020204" pitchFamily="34" charset="0"/>
          <a:ea typeface="+mn-ea"/>
          <a:cs typeface="Arial" panose="020B0604020202020204" pitchFamily="34" charset="0"/>
        </a:defRPr>
      </a:lvl1pPr>
      <a:lvl2pPr marL="742913" indent="-285737"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2942"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120"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4pPr>
      <a:lvl5pPr marL="2057298"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384702" y="139166"/>
            <a:ext cx="11441391"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609600" y="1600206"/>
            <a:ext cx="10857936"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numero diapositiva 4">
            <a:extLst>
              <a:ext uri="{FF2B5EF4-FFF2-40B4-BE49-F238E27FC236}">
                <a16:creationId xmlns:a16="http://schemas.microsoft.com/office/drawing/2014/main" id="{3FAEC5D8-6096-4B5F-9633-8CFF90B1D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CC5B9-BD11-4090-982C-6B0ABD7F3D46}" type="slidenum">
              <a:rPr lang="it-IT" smtClean="0"/>
              <a:t>‹#›</a:t>
            </a:fld>
            <a:endParaRPr lang="it-IT"/>
          </a:p>
        </p:txBody>
      </p:sp>
    </p:spTree>
    <p:extLst>
      <p:ext uri="{BB962C8B-B14F-4D97-AF65-F5344CB8AC3E}">
        <p14:creationId xmlns:p14="http://schemas.microsoft.com/office/powerpoint/2010/main" val="78193854"/>
      </p:ext>
    </p:extLst>
  </p:cSld>
  <p:clrMap bg1="lt1" tx1="dk1" bg2="lt2" tx2="dk2" accent1="accent1" accent2="accent2" accent3="accent3" accent4="accent4" accent5="accent5" accent6="accent6" hlink="hlink" folHlink="folHlink"/>
  <p:sldLayoutIdLst>
    <p:sldLayoutId id="2147485805" r:id="rId1"/>
    <p:sldLayoutId id="2147485806" r:id="rId2"/>
    <p:sldLayoutId id="2147485807" r:id="rId3"/>
    <p:sldLayoutId id="2147485808" r:id="rId4"/>
    <p:sldLayoutId id="2147485809" r:id="rId5"/>
    <p:sldLayoutId id="2147485810" r:id="rId6"/>
    <p:sldLayoutId id="2147485811" r:id="rId7"/>
    <p:sldLayoutId id="2147485812" r:id="rId8"/>
    <p:sldLayoutId id="2147485816" r:id="rId9"/>
    <p:sldLayoutId id="2147485818" r:id="rId10"/>
    <p:sldLayoutId id="2147486764" r:id="rId11"/>
    <p:sldLayoutId id="2147485844" r:id="rId12"/>
    <p:sldLayoutId id="2147485845" r:id="rId13"/>
    <p:sldLayoutId id="2147485846" r:id="rId14"/>
  </p:sldLayoutIdLst>
  <p:hf hdr="0" ftr="0" dt="0"/>
  <p:txStyles>
    <p:titleStyle>
      <a:lvl1pPr marL="0" indent="0" algn="l" defTabSz="457178" rtl="0" eaLnBrk="1" latinLnBrk="0" hangingPunct="1">
        <a:spcBef>
          <a:spcPct val="0"/>
        </a:spcBef>
        <a:buNone/>
        <a:defRPr sz="2200" b="1" kern="1200">
          <a:solidFill>
            <a:schemeClr val="bg1"/>
          </a:solidFill>
          <a:latin typeface="Brandon Grotesque Medium" panose="020B0603020203060202" pitchFamily="34" charset="0"/>
          <a:ea typeface="+mj-ea"/>
          <a:cs typeface="Arial"/>
        </a:defRPr>
      </a:lvl1pPr>
    </p:titleStyle>
    <p:bodyStyle>
      <a:lvl1pPr marL="0" indent="0" algn="l" defTabSz="457178" rtl="0" eaLnBrk="1" latinLnBrk="0" hangingPunct="1">
        <a:spcBef>
          <a:spcPct val="20000"/>
        </a:spcBef>
        <a:buFont typeface="Wingdings" charset="2"/>
        <a:buNone/>
        <a:defRPr sz="2400" kern="1200">
          <a:solidFill>
            <a:schemeClr val="tx1"/>
          </a:solidFill>
          <a:latin typeface="Arial" panose="020B0604020202020204" pitchFamily="34" charset="0"/>
          <a:ea typeface="+mn-ea"/>
          <a:cs typeface="Arial" panose="020B0604020202020204" pitchFamily="34" charset="0"/>
        </a:defRPr>
      </a:lvl1pPr>
      <a:lvl2pPr marL="742913" indent="-285737"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2942"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120"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4pPr>
      <a:lvl5pPr marL="2057298"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384702" y="139166"/>
            <a:ext cx="11441391"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609600" y="1600206"/>
            <a:ext cx="10857936"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numero diapositiva 4">
            <a:extLst>
              <a:ext uri="{FF2B5EF4-FFF2-40B4-BE49-F238E27FC236}">
                <a16:creationId xmlns:a16="http://schemas.microsoft.com/office/drawing/2014/main" id="{3FAEC5D8-6096-4B5F-9633-8CFF90B1D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CC5B9-BD11-4090-982C-6B0ABD7F3D46}" type="slidenum">
              <a:rPr lang="it-IT" smtClean="0"/>
              <a:t>‹#›</a:t>
            </a:fld>
            <a:endParaRPr lang="it-IT"/>
          </a:p>
        </p:txBody>
      </p:sp>
    </p:spTree>
    <p:extLst>
      <p:ext uri="{BB962C8B-B14F-4D97-AF65-F5344CB8AC3E}">
        <p14:creationId xmlns:p14="http://schemas.microsoft.com/office/powerpoint/2010/main" val="768685109"/>
      </p:ext>
    </p:extLst>
  </p:cSld>
  <p:clrMap bg1="lt1" tx1="dk1" bg2="lt2" tx2="dk2" accent1="accent1" accent2="accent2" accent3="accent3" accent4="accent4" accent5="accent5" accent6="accent6" hlink="hlink" folHlink="folHlink"/>
  <p:sldLayoutIdLst>
    <p:sldLayoutId id="2147486661" r:id="rId1"/>
    <p:sldLayoutId id="2147486662" r:id="rId2"/>
    <p:sldLayoutId id="2147486663" r:id="rId3"/>
    <p:sldLayoutId id="2147486664" r:id="rId4"/>
    <p:sldLayoutId id="2147486665" r:id="rId5"/>
    <p:sldLayoutId id="2147486666" r:id="rId6"/>
    <p:sldLayoutId id="2147486667" r:id="rId7"/>
    <p:sldLayoutId id="2147486668" r:id="rId8"/>
    <p:sldLayoutId id="2147486669" r:id="rId9"/>
    <p:sldLayoutId id="2147486670" r:id="rId10"/>
    <p:sldLayoutId id="2147486770" r:id="rId11"/>
    <p:sldLayoutId id="2147486672" r:id="rId12"/>
    <p:sldLayoutId id="2147486673" r:id="rId13"/>
    <p:sldLayoutId id="2147486674" r:id="rId14"/>
  </p:sldLayoutIdLst>
  <p:hf hdr="0" ftr="0" dt="0"/>
  <p:txStyles>
    <p:titleStyle>
      <a:lvl1pPr marL="0" indent="0" algn="l" defTabSz="457178" rtl="0" eaLnBrk="1" latinLnBrk="0" hangingPunct="1">
        <a:spcBef>
          <a:spcPct val="0"/>
        </a:spcBef>
        <a:buNone/>
        <a:defRPr sz="2200" b="1" kern="1200">
          <a:solidFill>
            <a:schemeClr val="bg1"/>
          </a:solidFill>
          <a:latin typeface="Brandon Grotesque Medium" panose="020B0603020203060202" pitchFamily="34" charset="0"/>
          <a:ea typeface="+mj-ea"/>
          <a:cs typeface="Arial"/>
        </a:defRPr>
      </a:lvl1pPr>
    </p:titleStyle>
    <p:bodyStyle>
      <a:lvl1pPr marL="0" indent="0" algn="l" defTabSz="457178" rtl="0" eaLnBrk="1" latinLnBrk="0" hangingPunct="1">
        <a:spcBef>
          <a:spcPct val="20000"/>
        </a:spcBef>
        <a:buFont typeface="Wingdings" charset="2"/>
        <a:buNone/>
        <a:defRPr sz="2400" kern="1200">
          <a:solidFill>
            <a:schemeClr val="tx1"/>
          </a:solidFill>
          <a:latin typeface="Arial" panose="020B0604020202020204" pitchFamily="34" charset="0"/>
          <a:ea typeface="+mn-ea"/>
          <a:cs typeface="Arial" panose="020B0604020202020204" pitchFamily="34" charset="0"/>
        </a:defRPr>
      </a:lvl1pPr>
      <a:lvl2pPr marL="742913" indent="-285737"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2942"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120"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4pPr>
      <a:lvl5pPr marL="2057298"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arget="../media/image56.png" Type="http://schemas.openxmlformats.org/officeDocument/2006/relationships/image"/><Relationship Id="rId3" Target="../media/image51.png" Type="http://schemas.openxmlformats.org/officeDocument/2006/relationships/image"/><Relationship Id="rId7" Target="../media/image55.svg" Type="http://schemas.openxmlformats.org/officeDocument/2006/relationships/image"/><Relationship Id="rId2" Target="../notesSlides/notesSlide6.xml" Type="http://schemas.openxmlformats.org/officeDocument/2006/relationships/notesSlide"/><Relationship Id="rId1" Target="../slideLayouts/slideLayout102.xml" Type="http://schemas.openxmlformats.org/officeDocument/2006/relationships/slideLayout"/><Relationship Id="rId6" Target="../media/image54.png" Type="http://schemas.openxmlformats.org/officeDocument/2006/relationships/image"/><Relationship Id="rId5" Target="../media/image53.png" Type="http://schemas.openxmlformats.org/officeDocument/2006/relationships/image"/><Relationship Id="rId10" Target="../media/image58.sv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45.xml"/><Relationship Id="rId4" Type="http://schemas.openxmlformats.org/officeDocument/2006/relationships/image" Target="../media/image61.jpg"/></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8" Target="../media/image56.png" Type="http://schemas.openxmlformats.org/officeDocument/2006/relationships/image"/><Relationship Id="rId3" Target="../media/image51.png" Type="http://schemas.openxmlformats.org/officeDocument/2006/relationships/image"/><Relationship Id="rId7" Target="../media/image55.svg" Type="http://schemas.openxmlformats.org/officeDocument/2006/relationships/image"/><Relationship Id="rId2" Target="../notesSlides/notesSlide8.xml" Type="http://schemas.openxmlformats.org/officeDocument/2006/relationships/notesSlide"/><Relationship Id="rId1" Target="../slideLayouts/slideLayout33.xml" Type="http://schemas.openxmlformats.org/officeDocument/2006/relationships/slideLayout"/><Relationship Id="rId6" Target="../media/image54.png" Type="http://schemas.openxmlformats.org/officeDocument/2006/relationships/image"/><Relationship Id="rId5" Target="../media/image53.png" Type="http://schemas.openxmlformats.org/officeDocument/2006/relationships/image"/><Relationship Id="rId10" Target="../media/image58.sv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s>
</file>

<file path=ppt/slides/_rels/slide14.xml.rels><?xml version="1.0" encoding="UTF-8" standalone="yes" ?><Relationships xmlns="http://schemas.openxmlformats.org/package/2006/relationships"><Relationship Id="rId3" Target="../media/image65.jpeg" Type="http://schemas.openxmlformats.org/officeDocument/2006/relationships/image"/><Relationship Id="rId2" Target="../media/image64.jpeg" Type="http://schemas.openxmlformats.org/officeDocument/2006/relationships/image"/><Relationship Id="rId1" Target="../slideLayouts/slideLayout16.xml" Type="http://schemas.openxmlformats.org/officeDocument/2006/relationships/slideLayout"/><Relationship Id="rId5" Target="../media/image68.png" Type="http://schemas.openxmlformats.org/officeDocument/2006/relationships/image"/><Relationship Id="rId4" Target="../media/image67.png" Type="http://schemas.openxmlformats.org/officeDocument/2006/relationships/image"/></Relationships>
</file>

<file path=ppt/slides/_rels/slide15.xml.rels><?xml version="1.0" encoding="UTF-8" standalone="yes" ?><Relationships xmlns="http://schemas.openxmlformats.org/package/2006/relationships"><Relationship Id="rId8" Target="../media/image56.png" Type="http://schemas.openxmlformats.org/officeDocument/2006/relationships/image"/><Relationship Id="rId3" Target="../media/image51.png" Type="http://schemas.openxmlformats.org/officeDocument/2006/relationships/image"/><Relationship Id="rId7" Target="../media/image55.svg" Type="http://schemas.openxmlformats.org/officeDocument/2006/relationships/image"/><Relationship Id="rId2" Target="../notesSlides/notesSlide9.xml" Type="http://schemas.openxmlformats.org/officeDocument/2006/relationships/notesSlide"/><Relationship Id="rId1" Target="../slideLayouts/slideLayout9.xml" Type="http://schemas.openxmlformats.org/officeDocument/2006/relationships/slideLayout"/><Relationship Id="rId6" Target="../media/image54.png" Type="http://schemas.openxmlformats.org/officeDocument/2006/relationships/image"/><Relationship Id="rId5" Target="../media/image53.png" Type="http://schemas.openxmlformats.org/officeDocument/2006/relationships/image"/><Relationship Id="rId10" Target="../media/image58.sv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s>
</file>

<file path=ppt/slides/_rels/slide16.xml.rels><?xml version="1.0" encoding="UTF-8" standalone="yes" ?><Relationships xmlns="http://schemas.openxmlformats.org/package/2006/relationships"><Relationship Id="rId3" Target="../media/image67.jpeg" Type="http://schemas.openxmlformats.org/officeDocument/2006/relationships/image"/><Relationship Id="rId2" Target="../media/image66.jpeg" Type="http://schemas.openxmlformats.org/officeDocument/2006/relationships/image"/><Relationship Id="rId1" Target="../slideLayouts/slideLayout9.xml" Type="http://schemas.openxmlformats.org/officeDocument/2006/relationships/slideLayout"/></Relationships>
</file>

<file path=ppt/slides/_rels/slide17.xml.rels><?xml version="1.0" encoding="UTF-8" standalone="yes" ?><Relationships xmlns="http://schemas.openxmlformats.org/package/2006/relationships"><Relationship Id="rId3" Target="../media/image69.png" Type="http://schemas.openxmlformats.org/officeDocument/2006/relationships/image"/><Relationship Id="rId7" Target="../media/image73.jpeg" Type="http://schemas.openxmlformats.org/officeDocument/2006/relationships/image"/><Relationship Id="rId2" Target="../media/image68.jpeg" Type="http://schemas.openxmlformats.org/officeDocument/2006/relationships/image"/><Relationship Id="rId1" Target="../slideLayouts/slideLayout16.xml" Type="http://schemas.openxmlformats.org/officeDocument/2006/relationships/slideLayout"/><Relationship Id="rId6" Target="../media/image72.png" Type="http://schemas.openxmlformats.org/officeDocument/2006/relationships/image"/><Relationship Id="rId5" Target="../media/image71.png" Type="http://schemas.openxmlformats.org/officeDocument/2006/relationships/image"/><Relationship Id="rId4" Target="../media/image70.png" Type="http://schemas.openxmlformats.org/officeDocument/2006/relationships/image"/></Relationships>
</file>

<file path=ppt/slides/_rels/slide18.xml.rels><?xml version="1.0" encoding="UTF-8" standalone="yes" ?><Relationships xmlns="http://schemas.openxmlformats.org/package/2006/relationships"><Relationship Id="rId3" Target="../media/image52.png" Type="http://schemas.openxmlformats.org/officeDocument/2006/relationships/image"/><Relationship Id="rId2" Target="../notesSlides/notesSlide10.xml" Type="http://schemas.openxmlformats.org/officeDocument/2006/relationships/notesSlide"/><Relationship Id="rId1" Target="../slideLayouts/slideLayout9.xml" Type="http://schemas.openxmlformats.org/officeDocument/2006/relationships/slideLayout"/><Relationship Id="rId5" Target="../media/image74.jpeg" Type="http://schemas.openxmlformats.org/officeDocument/2006/relationships/image"/><Relationship Id="rId4" Target="../media/image53.png" Type="http://schemas.openxmlformats.org/officeDocument/2006/relationships/image"/></Relationships>
</file>

<file path=ppt/slides/_rels/slide19.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69.png"/><Relationship Id="rId4" Type="http://schemas.openxmlformats.org/officeDocument/2006/relationships/image" Target="../media/image76.sv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microsoft.com/office/2018/10/relationships/comments" Target="../comments/modernComment_1C4_C102DC56.xml"/><Relationship Id="rId2" Type="http://schemas.openxmlformats.org/officeDocument/2006/relationships/notesSlide" Target="../notesSlides/notesSlide1.xml"/><Relationship Id="rId1" Type="http://schemas.openxmlformats.org/officeDocument/2006/relationships/slideLayout" Target="../slideLayouts/slideLayout116.xml"/><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image" Target="../media/image48.png"/><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20.xml"/><Relationship Id="rId5" Type="http://schemas.microsoft.com/office/2007/relationships/hdphoto" Target="../media/hdphoto3.wdp"/><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3" Target="../media/image84.png" Type="http://schemas.openxmlformats.org/officeDocument/2006/relationships/image"/><Relationship Id="rId2" Target="../notesSlides/notesSlide17.xml" Type="http://schemas.openxmlformats.org/officeDocument/2006/relationships/notesSlide"/><Relationship Id="rId1" Target="../slideLayouts/slideLayout19.xml" Type="http://schemas.openxmlformats.org/officeDocument/2006/relationships/slideLayout"/><Relationship Id="rId6" Target="../media/image86.png" Type="http://schemas.openxmlformats.org/officeDocument/2006/relationships/image"/><Relationship Id="rId5" Target="../media/image56.png" Type="http://schemas.openxmlformats.org/officeDocument/2006/relationships/image"/><Relationship Id="rId4" Target="../media/image85.svg" Type="http://schemas.openxmlformats.org/officeDocument/2006/relationships/image"/></Relationships>
</file>

<file path=ppt/slides/_rels/slide26.xml.rels><?xml version="1.0" encoding="UTF-8" standalone="yes" ?><Relationships xmlns="http://schemas.openxmlformats.org/package/2006/relationships"><Relationship Id="rId8" Target="../media/image90.svg" Type="http://schemas.openxmlformats.org/officeDocument/2006/relationships/image"/><Relationship Id="rId13" Target="../media/image95.png" Type="http://schemas.openxmlformats.org/officeDocument/2006/relationships/image"/><Relationship Id="rId3" Target="../media/image84.png" Type="http://schemas.openxmlformats.org/officeDocument/2006/relationships/image"/><Relationship Id="rId7" Target="../media/image89.png" Type="http://schemas.openxmlformats.org/officeDocument/2006/relationships/image"/><Relationship Id="rId12" Target="../media/image94.svg" Type="http://schemas.openxmlformats.org/officeDocument/2006/relationships/image"/><Relationship Id="rId17" Target="../media/image86.png" Type="http://schemas.openxmlformats.org/officeDocument/2006/relationships/image"/><Relationship Id="rId2" Target="../notesSlides/notesSlide18.xml" Type="http://schemas.openxmlformats.org/officeDocument/2006/relationships/notesSlide"/><Relationship Id="rId16" Target="../media/hdphoto5.wdp" Type="http://schemas.microsoft.com/office/2007/relationships/hdphoto"/><Relationship Id="rId1" Target="../slideLayouts/slideLayout19.xml" Type="http://schemas.openxmlformats.org/officeDocument/2006/relationships/slideLayout"/><Relationship Id="rId6" Target="../media/image88.svg" Type="http://schemas.openxmlformats.org/officeDocument/2006/relationships/image"/><Relationship Id="rId11" Target="../media/image93.png" Type="http://schemas.openxmlformats.org/officeDocument/2006/relationships/image"/><Relationship Id="rId5" Target="../media/image87.png" Type="http://schemas.openxmlformats.org/officeDocument/2006/relationships/image"/><Relationship Id="rId15" Target="../media/image96.png" Type="http://schemas.openxmlformats.org/officeDocument/2006/relationships/image"/><Relationship Id="rId10" Target="../media/image92.svg" Type="http://schemas.openxmlformats.org/officeDocument/2006/relationships/image"/><Relationship Id="rId4" Target="../media/image85.svg" Type="http://schemas.openxmlformats.org/officeDocument/2006/relationships/image"/><Relationship Id="rId9" Target="../media/image91.png" Type="http://schemas.openxmlformats.org/officeDocument/2006/relationships/image"/><Relationship Id="rId14" Target="../media/hdphoto4.wdp" Type="http://schemas.microsoft.com/office/2007/relationships/hdphoto"/></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99.png"/><Relationship Id="rId4" Type="http://schemas.openxmlformats.org/officeDocument/2006/relationships/image" Target="../media/image98.png"/></Relationships>
</file>

<file path=ppt/slides/_rels/slide2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s>
</file>

<file path=ppt/slides/_rels/slide29.xml.rels><?xml version="1.0" encoding="UTF-8" standalone="yes" ?><Relationships xmlns="http://schemas.openxmlformats.org/package/2006/relationships"><Relationship Id="rId3" Target="../media/image106.jpeg" Type="http://schemas.openxmlformats.org/officeDocument/2006/relationships/image"/><Relationship Id="rId2" Target="../notesSlides/notesSlide21.xml" Type="http://schemas.openxmlformats.org/officeDocument/2006/relationships/notesSlide"/><Relationship Id="rId1" Target="../slideLayouts/slideLayout20.xml" Type="http://schemas.openxmlformats.org/officeDocument/2006/relationships/slideLayout"/><Relationship Id="rId6" Target="../media/image109.jpeg" Type="http://schemas.openxmlformats.org/officeDocument/2006/relationships/image"/><Relationship Id="rId5" Target="../media/image108.png" Type="http://schemas.openxmlformats.org/officeDocument/2006/relationships/image"/><Relationship Id="rId4" Target="../media/image107.png" Type="http://schemas.openxmlformats.org/officeDocument/2006/relationships/image"/></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ED_437BD24.xml"/><Relationship Id="rId1" Type="http://schemas.openxmlformats.org/officeDocument/2006/relationships/slideLayout" Target="../slideLayouts/slideLayout89.xml"/><Relationship Id="rId5" Type="http://schemas.openxmlformats.org/officeDocument/2006/relationships/image" Target="../media/image14.gif"/><Relationship Id="rId4" Type="http://schemas.openxmlformats.org/officeDocument/2006/relationships/image" Target="../media/image13.svg"/></Relationships>
</file>

<file path=ppt/slides/_rels/slide30.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10.png"/><Relationship Id="rId7" Type="http://schemas.openxmlformats.org/officeDocument/2006/relationships/oleObject" Target="../embeddings/oleObject1.bin"/><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113.svg"/><Relationship Id="rId5" Type="http://schemas.openxmlformats.org/officeDocument/2006/relationships/image" Target="../media/image112.png"/><Relationship Id="rId10" Type="http://schemas.openxmlformats.org/officeDocument/2006/relationships/image" Target="../media/image115.emf"/><Relationship Id="rId4" Type="http://schemas.openxmlformats.org/officeDocument/2006/relationships/image" Target="../media/image111.svg"/><Relationship Id="rId9" Type="http://schemas.openxmlformats.org/officeDocument/2006/relationships/oleObject" Target="../embeddings/oleObject2.bin"/></Relationships>
</file>

<file path=ppt/slides/_rels/slide31.xml.rels><?xml version="1.0" encoding="UTF-8" standalone="yes" ?><Relationships xmlns="http://schemas.openxmlformats.org/package/2006/relationships"><Relationship Id="rId8" Target="../media/image121.png" Type="http://schemas.openxmlformats.org/officeDocument/2006/relationships/image"/><Relationship Id="rId3" Target="../media/image116.jpeg" Type="http://schemas.openxmlformats.org/officeDocument/2006/relationships/image"/><Relationship Id="rId7" Target="../media/image120.svg" Type="http://schemas.openxmlformats.org/officeDocument/2006/relationships/image"/><Relationship Id="rId2" Target="../notesSlides/notesSlide23.xml" Type="http://schemas.openxmlformats.org/officeDocument/2006/relationships/notesSlide"/><Relationship Id="rId1" Target="../slideLayouts/slideLayout10.xml" Type="http://schemas.openxmlformats.org/officeDocument/2006/relationships/slideLayout"/><Relationship Id="rId6" Target="../media/image119.png" Type="http://schemas.openxmlformats.org/officeDocument/2006/relationships/image"/><Relationship Id="rId11" Target="../media/image124.svg" Type="http://schemas.openxmlformats.org/officeDocument/2006/relationships/image"/><Relationship Id="rId5" Target="../media/image118.svg" Type="http://schemas.openxmlformats.org/officeDocument/2006/relationships/image"/><Relationship Id="rId10" Target="../media/image123.png" Type="http://schemas.openxmlformats.org/officeDocument/2006/relationships/image"/><Relationship Id="rId4" Target="../media/image117.png" Type="http://schemas.openxmlformats.org/officeDocument/2006/relationships/image"/><Relationship Id="rId9" Target="../media/image122.svg" Type="http://schemas.openxmlformats.org/officeDocument/2006/relationships/image"/></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126.wmf"/><Relationship Id="rId5" Type="http://schemas.openxmlformats.org/officeDocument/2006/relationships/oleObject" Target="../embeddings/oleObject4.bin"/><Relationship Id="rId4" Type="http://schemas.openxmlformats.org/officeDocument/2006/relationships/image" Target="../media/image125.emf"/></Relationships>
</file>

<file path=ppt/slides/_rels/slide33.xml.rels><?xml version="1.0" encoding="UTF-8" standalone="yes"?>
<Relationships xmlns="http://schemas.openxmlformats.org/package/2006/relationships"><Relationship Id="rId3" Type="http://schemas.openxmlformats.org/officeDocument/2006/relationships/image" Target="../media/image127.emf"/><Relationship Id="rId2" Type="http://schemas.microsoft.com/office/2018/10/relationships/comments" Target="../comments/modernComment_1EB_95EC7005.xml"/><Relationship Id="rId1" Type="http://schemas.openxmlformats.org/officeDocument/2006/relationships/slideLayout" Target="../slideLayouts/slideLayout12.xml"/><Relationship Id="rId4" Type="http://schemas.openxmlformats.org/officeDocument/2006/relationships/image" Target="../media/image128.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129.emf"/></Relationships>
</file>

<file path=ppt/slides/_rels/slide35.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1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microsoft.com/office/2018/10/relationships/comments" Target="../comments/modernComment_1DE_A51DD96F.xml"/><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60.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30.png"/><Relationship Id="rId2" Type="http://schemas.microsoft.com/office/2018/10/relationships/comments" Target="../comments/modernComment_15E_5110A4C4.xml"/><Relationship Id="rId1" Type="http://schemas.openxmlformats.org/officeDocument/2006/relationships/slideLayout" Target="../slideLayouts/slideLayout75.xml"/><Relationship Id="rId6" Type="http://schemas.openxmlformats.org/officeDocument/2006/relationships/image" Target="../media/image29.svg"/><Relationship Id="rId11" Type="http://schemas.microsoft.com/office/2007/relationships/hdphoto" Target="../media/hdphoto2.wdp"/><Relationship Id="rId5" Type="http://schemas.openxmlformats.org/officeDocument/2006/relationships/image" Target="../media/image28.png"/><Relationship Id="rId10" Type="http://schemas.openxmlformats.org/officeDocument/2006/relationships/image" Target="../media/image33.png"/><Relationship Id="rId4" Type="http://schemas.microsoft.com/office/2007/relationships/hdphoto" Target="../media/hdphoto1.wdp"/><Relationship Id="rId9" Type="http://schemas.openxmlformats.org/officeDocument/2006/relationships/image" Target="../media/image32.sv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18/10/relationships/comments" Target="../comments/modernComment_1D2_4E89DCEF.xml"/><Relationship Id="rId7" Type="http://schemas.openxmlformats.org/officeDocument/2006/relationships/image" Target="../media/image37.svg"/><Relationship Id="rId2" Type="http://schemas.openxmlformats.org/officeDocument/2006/relationships/notesSlide" Target="../notesSlides/notesSlide3.xml"/><Relationship Id="rId1" Type="http://schemas.openxmlformats.org/officeDocument/2006/relationships/slideLayout" Target="../slideLayouts/slideLayout130.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18/10/relationships/comments" Target="../comments/modernComment_1D3_539D0C01.xml"/><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30.xml"/><Relationship Id="rId6" Type="http://schemas.openxmlformats.org/officeDocument/2006/relationships/image" Target="../media/image42.jpeg"/><Relationship Id="rId11" Type="http://schemas.openxmlformats.org/officeDocument/2006/relationships/image" Target="../media/image47.png"/><Relationship Id="rId5" Type="http://schemas.openxmlformats.org/officeDocument/2006/relationships/image" Target="../media/image41.svg"/><Relationship Id="rId10" Type="http://schemas.openxmlformats.org/officeDocument/2006/relationships/image" Target="../media/image46.jpeg"/><Relationship Id="rId4" Type="http://schemas.openxmlformats.org/officeDocument/2006/relationships/image" Target="../media/image40.png"/><Relationship Id="rId9" Type="http://schemas.openxmlformats.org/officeDocument/2006/relationships/image" Target="../media/image45.svg"/></Relationships>
</file>

<file path=ppt/slides/_rels/slide8.xml.rels><?xml version="1.0" encoding="UTF-8" standalone="yes"?>
<Relationships xmlns="http://schemas.openxmlformats.org/package/2006/relationships"><Relationship Id="rId2" Type="http://schemas.microsoft.com/office/2018/10/relationships/comments" Target="../comments/modernComment_163_647404D0.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D0F42BB0-1771-43CA-98CD-066ABF4B18C0}"/>
              </a:ext>
            </a:extLst>
          </p:cNvPr>
          <p:cNvSpPr txBox="1">
            <a:spLocks/>
          </p:cNvSpPr>
          <p:nvPr/>
        </p:nvSpPr>
        <p:spPr>
          <a:xfrm>
            <a:off x="958219" y="3892711"/>
            <a:ext cx="10363200" cy="1563624"/>
          </a:xfrm>
          <a:prstGeom prst="rect">
            <a:avLst/>
          </a:prstGeom>
        </p:spPr>
        <p:txBody>
          <a:bodyPr>
            <a:normAutofit fontScale="97500"/>
          </a:bodyPr>
          <a:lstStyle>
            <a:lvl1pPr marL="0" indent="0" algn="l" defTabSz="457178" rtl="0" eaLnBrk="1" latinLnBrk="0" hangingPunct="1">
              <a:spcBef>
                <a:spcPct val="0"/>
              </a:spcBef>
              <a:buNone/>
              <a:defRPr sz="2200" b="1" kern="1200">
                <a:solidFill>
                  <a:schemeClr val="bg1"/>
                </a:solidFill>
                <a:latin typeface="Brandon Grotesque Medium" panose="020B0603020203060202" pitchFamily="34" charset="0"/>
                <a:ea typeface="+mj-ea"/>
                <a:cs typeface="Arial"/>
              </a:defRPr>
            </a:lvl1pPr>
          </a:lstStyle>
          <a:p>
            <a:pPr algn="ctr"/>
            <a:r>
              <a:rPr lang="en-US" sz="3200" cap="small" dirty="0">
                <a:latin typeface="+mj-lt"/>
              </a:rPr>
              <a:t>A COMPACT AND WIRELESS LUNG FUNCTION TEST DEVICE FOR VETERINARY MEDICINE</a:t>
            </a:r>
            <a:endParaRPr lang="it-IT" sz="3200" cap="small" dirty="0">
              <a:latin typeface="+mj-lt"/>
            </a:endParaRPr>
          </a:p>
        </p:txBody>
      </p:sp>
      <p:pic>
        <p:nvPicPr>
          <p:cNvPr id="9" name="Immagine 8">
            <a:extLst>
              <a:ext uri="{FF2B5EF4-FFF2-40B4-BE49-F238E27FC236}">
                <a16:creationId xmlns:a16="http://schemas.microsoft.com/office/drawing/2014/main" id="{E8328130-2D1E-4831-A9B2-22AFFDABFA4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998806" y="1618939"/>
            <a:ext cx="4084232" cy="1563624"/>
          </a:xfrm>
          <a:prstGeom prst="rect">
            <a:avLst/>
          </a:prstGeom>
        </p:spPr>
      </p:pic>
      <p:sp>
        <p:nvSpPr>
          <p:cNvPr id="10" name="Sottotitolo 2">
            <a:extLst>
              <a:ext uri="{FF2B5EF4-FFF2-40B4-BE49-F238E27FC236}">
                <a16:creationId xmlns:a16="http://schemas.microsoft.com/office/drawing/2014/main" id="{1B141168-E822-49FC-A3EB-52D48F87894D}"/>
              </a:ext>
            </a:extLst>
          </p:cNvPr>
          <p:cNvSpPr txBox="1">
            <a:spLocks/>
          </p:cNvSpPr>
          <p:nvPr/>
        </p:nvSpPr>
        <p:spPr>
          <a:xfrm>
            <a:off x="493774" y="5258742"/>
            <a:ext cx="5316778" cy="907741"/>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it-IT" sz="2400" dirty="0">
                <a:solidFill>
                  <a:schemeClr val="bg1"/>
                </a:solidFill>
                <a:latin typeface="+mj-lt"/>
                <a:cs typeface="Arial" panose="020B0604020202020204" pitchFamily="34" charset="0"/>
              </a:rPr>
              <a:t>Candidato</a:t>
            </a:r>
            <a:r>
              <a:rPr lang="it-IT" sz="2400">
                <a:solidFill>
                  <a:schemeClr val="bg1"/>
                </a:solidFill>
                <a:latin typeface="+mj-lt"/>
                <a:cs typeface="Arial" panose="020B0604020202020204" pitchFamily="34" charset="0"/>
              </a:rPr>
              <a:t>: </a:t>
            </a:r>
          </a:p>
          <a:p>
            <a:r>
              <a:rPr lang="it-IT" sz="2400" b="1">
                <a:solidFill>
                  <a:schemeClr val="bg1"/>
                </a:solidFill>
                <a:latin typeface="+mj-lt"/>
                <a:cs typeface="Arial" panose="020B0604020202020204" pitchFamily="34" charset="0"/>
              </a:rPr>
              <a:t>Thomas </a:t>
            </a:r>
            <a:r>
              <a:rPr lang="it-IT" sz="2400" b="1" dirty="0">
                <a:solidFill>
                  <a:schemeClr val="bg1"/>
                </a:solidFill>
                <a:latin typeface="+mj-lt"/>
                <a:cs typeface="Arial" panose="020B0604020202020204" pitchFamily="34" charset="0"/>
              </a:rPr>
              <a:t>Carrassi</a:t>
            </a:r>
            <a:endParaRPr lang="it-IT" sz="2400" dirty="0">
              <a:solidFill>
                <a:schemeClr val="bg1"/>
              </a:solidFill>
              <a:latin typeface="+mj-lt"/>
              <a:cs typeface="Arial" panose="020B0604020202020204" pitchFamily="34" charset="0"/>
            </a:endParaRPr>
          </a:p>
        </p:txBody>
      </p:sp>
      <p:sp>
        <p:nvSpPr>
          <p:cNvPr id="11" name="Sottotitolo 2">
            <a:extLst>
              <a:ext uri="{FF2B5EF4-FFF2-40B4-BE49-F238E27FC236}">
                <a16:creationId xmlns:a16="http://schemas.microsoft.com/office/drawing/2014/main" id="{3D00FC0E-D9FC-4E5F-B7D7-5110C0707675}"/>
              </a:ext>
            </a:extLst>
          </p:cNvPr>
          <p:cNvSpPr txBox="1">
            <a:spLocks/>
          </p:cNvSpPr>
          <p:nvPr/>
        </p:nvSpPr>
        <p:spPr>
          <a:xfrm>
            <a:off x="6160957" y="5258742"/>
            <a:ext cx="5537269" cy="1319261"/>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it-IT" sz="2400" dirty="0">
                <a:solidFill>
                  <a:schemeClr val="bg1"/>
                </a:solidFill>
                <a:latin typeface="+mj-lt"/>
                <a:cs typeface="Arial" panose="020B0604020202020204" pitchFamily="34" charset="0"/>
              </a:rPr>
              <a:t>Relatore:</a:t>
            </a:r>
            <a:r>
              <a:rPr lang="it-IT" sz="2400" b="1" dirty="0">
                <a:solidFill>
                  <a:schemeClr val="bg1"/>
                </a:solidFill>
                <a:latin typeface="+mj-lt"/>
                <a:cs typeface="Arial" panose="020B0604020202020204" pitchFamily="34" charset="0"/>
              </a:rPr>
              <a:t> 		Prof. Raffaele Dellacà</a:t>
            </a:r>
            <a:endParaRPr lang="it-IT" sz="2400" dirty="0">
              <a:solidFill>
                <a:schemeClr val="bg1"/>
              </a:solidFill>
              <a:latin typeface="+mn-lt"/>
              <a:cs typeface="Arial" panose="020B0604020202020204" pitchFamily="34" charset="0"/>
            </a:endParaRPr>
          </a:p>
          <a:p>
            <a:r>
              <a:rPr lang="it-IT" sz="2400" dirty="0">
                <a:solidFill>
                  <a:schemeClr val="bg1"/>
                </a:solidFill>
                <a:latin typeface="+mj-lt"/>
                <a:cs typeface="Arial" panose="020B0604020202020204" pitchFamily="34" charset="0"/>
              </a:rPr>
              <a:t>Correlatore:</a:t>
            </a:r>
            <a:r>
              <a:rPr lang="it-IT" sz="2400" b="1" dirty="0">
                <a:solidFill>
                  <a:schemeClr val="bg1"/>
                </a:solidFill>
                <a:latin typeface="+mj-lt"/>
                <a:cs typeface="Arial" panose="020B0604020202020204" pitchFamily="34" charset="0"/>
              </a:rPr>
              <a:t> 	Ing. Davide Bizzotto</a:t>
            </a:r>
          </a:p>
          <a:p>
            <a:r>
              <a:rPr lang="it-IT" sz="2400" b="1" dirty="0">
                <a:solidFill>
                  <a:schemeClr val="bg1"/>
                </a:solidFill>
                <a:latin typeface="+mn-lt"/>
                <a:cs typeface="Arial" panose="020B0604020202020204" pitchFamily="34" charset="0"/>
              </a:rPr>
              <a:t>				</a:t>
            </a:r>
            <a:endParaRPr lang="it-IT" sz="2400" b="1" dirty="0">
              <a:solidFill>
                <a:schemeClr val="bg1"/>
              </a:solidFill>
              <a:latin typeface="+mj-lt"/>
              <a:cs typeface="Arial" panose="020B0604020202020204" pitchFamily="34" charset="0"/>
            </a:endParaRPr>
          </a:p>
        </p:txBody>
      </p:sp>
      <p:sp>
        <p:nvSpPr>
          <p:cNvPr id="2" name="Rettangolo 1">
            <a:extLst>
              <a:ext uri="{FF2B5EF4-FFF2-40B4-BE49-F238E27FC236}">
                <a16:creationId xmlns:a16="http://schemas.microsoft.com/office/drawing/2014/main" id="{ECFF2D4F-0D14-4E5D-B164-20FB84D5AFFC}"/>
              </a:ext>
            </a:extLst>
          </p:cNvPr>
          <p:cNvSpPr/>
          <p:nvPr/>
        </p:nvSpPr>
        <p:spPr>
          <a:xfrm>
            <a:off x="5974813" y="3244334"/>
            <a:ext cx="242374" cy="369332"/>
          </a:xfrm>
          <a:prstGeom prst="rect">
            <a:avLst/>
          </a:prstGeom>
        </p:spPr>
        <p:txBody>
          <a:bodyPr wrap="none">
            <a:spAutoFit/>
          </a:bodyPr>
          <a:lstStyle/>
          <a:p>
            <a:r>
              <a:rPr lang="it-IT">
                <a:solidFill>
                  <a:srgbClr val="000000"/>
                </a:solidFill>
                <a:latin typeface="Times New Roman" panose="02020603050405020304" pitchFamily="18" charset="0"/>
              </a:rPr>
              <a:t> </a:t>
            </a:r>
            <a:endParaRPr lang="en-GB"/>
          </a:p>
        </p:txBody>
      </p:sp>
      <p:sp>
        <p:nvSpPr>
          <p:cNvPr id="4" name="Rettangolo 3">
            <a:extLst>
              <a:ext uri="{FF2B5EF4-FFF2-40B4-BE49-F238E27FC236}">
                <a16:creationId xmlns:a16="http://schemas.microsoft.com/office/drawing/2014/main" id="{D30D3B88-CC98-48C7-A504-7EBB833DD6D9}"/>
              </a:ext>
            </a:extLst>
          </p:cNvPr>
          <p:cNvSpPr/>
          <p:nvPr/>
        </p:nvSpPr>
        <p:spPr>
          <a:xfrm>
            <a:off x="5974813" y="3244334"/>
            <a:ext cx="242374" cy="369332"/>
          </a:xfrm>
          <a:prstGeom prst="rect">
            <a:avLst/>
          </a:prstGeom>
        </p:spPr>
        <p:txBody>
          <a:bodyPr wrap="none">
            <a:spAutoFit/>
          </a:bodyPr>
          <a:lstStyle/>
          <a:p>
            <a:r>
              <a:rPr lang="it-IT">
                <a:solidFill>
                  <a:srgbClr val="000000"/>
                </a:solidFill>
                <a:latin typeface="Times New Roman" panose="02020603050405020304" pitchFamily="18" charset="0"/>
              </a:rPr>
              <a:t> </a:t>
            </a:r>
            <a:endParaRPr lang="en-GB"/>
          </a:p>
        </p:txBody>
      </p:sp>
    </p:spTree>
    <p:extLst>
      <p:ext uri="{BB962C8B-B14F-4D97-AF65-F5344CB8AC3E}">
        <p14:creationId xmlns:p14="http://schemas.microsoft.com/office/powerpoint/2010/main" val="632679866"/>
      </p:ext>
    </p:extLst>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0842833E-A42E-484B-BE75-3B83FB377E84}"/>
              </a:ext>
            </a:extLst>
          </p:cNvPr>
          <p:cNvCxnSpPr>
            <a:cxnSpLocks/>
          </p:cNvCxnSpPr>
          <p:nvPr/>
        </p:nvCxnSpPr>
        <p:spPr>
          <a:xfrm flipH="1">
            <a:off x="2538833" y="4697128"/>
            <a:ext cx="964292" cy="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DD124E71-C75A-47B3-93AE-C81E209A83EE}"/>
              </a:ext>
            </a:extLst>
          </p:cNvPr>
          <p:cNvPicPr>
            <a:picLocks noChangeAspect="1"/>
          </p:cNvPicPr>
          <p:nvPr/>
        </p:nvPicPr>
        <p:blipFill>
          <a:blip r:embed="rId3"/>
          <a:stretch>
            <a:fillRect/>
          </a:stretch>
        </p:blipFill>
        <p:spPr>
          <a:xfrm>
            <a:off x="5592586" y="1010431"/>
            <a:ext cx="2943827" cy="2114309"/>
          </a:xfrm>
          <a:prstGeom prst="rect">
            <a:avLst/>
          </a:prstGeom>
        </p:spPr>
      </p:pic>
      <p:pic>
        <p:nvPicPr>
          <p:cNvPr id="15" name="Picture 14">
            <a:extLst>
              <a:ext uri="{FF2B5EF4-FFF2-40B4-BE49-F238E27FC236}">
                <a16:creationId xmlns:a16="http://schemas.microsoft.com/office/drawing/2014/main" id="{05423C11-DC82-4341-B0AE-97579190363A}"/>
              </a:ext>
            </a:extLst>
          </p:cNvPr>
          <p:cNvPicPr>
            <a:picLocks noChangeAspect="1"/>
          </p:cNvPicPr>
          <p:nvPr/>
        </p:nvPicPr>
        <p:blipFill>
          <a:blip r:embed="rId4"/>
          <a:stretch>
            <a:fillRect/>
          </a:stretch>
        </p:blipFill>
        <p:spPr>
          <a:xfrm>
            <a:off x="1129708" y="1041957"/>
            <a:ext cx="1662557" cy="2856922"/>
          </a:xfrm>
          <a:prstGeom prst="rect">
            <a:avLst/>
          </a:prstGeom>
        </p:spPr>
      </p:pic>
      <p:pic>
        <p:nvPicPr>
          <p:cNvPr id="18" name="Picture 17">
            <a:extLst>
              <a:ext uri="{FF2B5EF4-FFF2-40B4-BE49-F238E27FC236}">
                <a16:creationId xmlns:a16="http://schemas.microsoft.com/office/drawing/2014/main" id="{4765D14A-3BE6-43D3-A21B-F4D81FAB6EB1}"/>
              </a:ext>
            </a:extLst>
          </p:cNvPr>
          <p:cNvPicPr>
            <a:picLocks noChangeAspect="1"/>
          </p:cNvPicPr>
          <p:nvPr/>
        </p:nvPicPr>
        <p:blipFill rotWithShape="1">
          <a:blip r:embed="rId5"/>
          <a:srcRect r="-48"/>
          <a:stretch/>
        </p:blipFill>
        <p:spPr>
          <a:xfrm>
            <a:off x="2620152" y="1845817"/>
            <a:ext cx="2954865" cy="1443815"/>
          </a:xfrm>
          <a:prstGeom prst="rect">
            <a:avLst/>
          </a:prstGeom>
        </p:spPr>
      </p:pic>
      <p:sp>
        <p:nvSpPr>
          <p:cNvPr id="28" name="Rectangle 27">
            <a:extLst>
              <a:ext uri="{FF2B5EF4-FFF2-40B4-BE49-F238E27FC236}">
                <a16:creationId xmlns:a16="http://schemas.microsoft.com/office/drawing/2014/main" id="{EF7DC916-C702-443A-BAD2-B8F270251D59}"/>
              </a:ext>
            </a:extLst>
          </p:cNvPr>
          <p:cNvSpPr/>
          <p:nvPr/>
        </p:nvSpPr>
        <p:spPr>
          <a:xfrm>
            <a:off x="3495483" y="4189872"/>
            <a:ext cx="1744133" cy="753157"/>
          </a:xfrm>
          <a:prstGeom prst="rect">
            <a:avLst/>
          </a:prstGeom>
          <a:solidFill>
            <a:schemeClr val="bg1"/>
          </a:solid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it-IT">
                <a:solidFill>
                  <a:sysClr lastClr="000000" val="windowText"/>
                </a:solidFill>
                <a:latin typeface="+mj-lt"/>
              </a:rPr>
              <a:t>Control</a:t>
            </a:r>
          </a:p>
          <a:p>
            <a:pPr algn="ctr"/>
            <a:r>
              <a:rPr b="1" dirty="0" lang="it-IT">
                <a:solidFill>
                  <a:sysClr lastClr="000000" val="windowText"/>
                </a:solidFill>
                <a:latin typeface="+mj-lt"/>
              </a:rPr>
              <a:t>Unit (board)</a:t>
            </a:r>
          </a:p>
        </p:txBody>
      </p:sp>
      <p:sp>
        <p:nvSpPr>
          <p:cNvPr id="29" name="Rectangle 28">
            <a:extLst>
              <a:ext uri="{FF2B5EF4-FFF2-40B4-BE49-F238E27FC236}">
                <a16:creationId xmlns:a16="http://schemas.microsoft.com/office/drawing/2014/main" id="{F26BB2AA-3F95-4AA1-AF99-B22FE9A7715D}"/>
              </a:ext>
            </a:extLst>
          </p:cNvPr>
          <p:cNvSpPr/>
          <p:nvPr/>
        </p:nvSpPr>
        <p:spPr>
          <a:xfrm rot="16200000">
            <a:off x="1721213" y="4299658"/>
            <a:ext cx="2469370" cy="540540"/>
          </a:xfrm>
          <a:prstGeom prst="rect">
            <a:avLst/>
          </a:prstGeom>
          <a:solidFill>
            <a:schemeClr val="bg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it-IT">
                <a:solidFill>
                  <a:sysClr lastClr="000000" val="windowText"/>
                </a:solidFill>
                <a:latin typeface="+mj-lt"/>
              </a:rPr>
              <a:t>Power Supply</a:t>
            </a:r>
          </a:p>
        </p:txBody>
      </p:sp>
      <p:sp>
        <p:nvSpPr>
          <p:cNvPr id="30" name="Rectangle 29">
            <a:extLst>
              <a:ext uri="{FF2B5EF4-FFF2-40B4-BE49-F238E27FC236}">
                <a16:creationId xmlns:a16="http://schemas.microsoft.com/office/drawing/2014/main" id="{A4EEFB52-53F8-4C68-ACB4-C34A335C3572}"/>
              </a:ext>
            </a:extLst>
          </p:cNvPr>
          <p:cNvSpPr/>
          <p:nvPr/>
        </p:nvSpPr>
        <p:spPr>
          <a:xfrm>
            <a:off x="734204" y="4092938"/>
            <a:ext cx="1744133" cy="948388"/>
          </a:xfrm>
          <a:prstGeom prst="rect">
            <a:avLst/>
          </a:prstGeom>
          <a:solidFill>
            <a:schemeClr val="bg1"/>
          </a:solid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it-IT">
                <a:solidFill>
                  <a:sysClr lastClr="000000" val="windowText"/>
                </a:solidFill>
                <a:latin typeface="+mj-lt"/>
              </a:rPr>
              <a:t>Motor </a:t>
            </a:r>
          </a:p>
          <a:p>
            <a:pPr algn="ctr"/>
            <a:r>
              <a:rPr b="1" dirty="0" lang="it-IT">
                <a:solidFill>
                  <a:sysClr lastClr="000000" val="windowText"/>
                </a:solidFill>
                <a:latin typeface="+mj-lt"/>
              </a:rPr>
              <a:t>Control</a:t>
            </a:r>
          </a:p>
        </p:txBody>
      </p:sp>
      <p:sp>
        <p:nvSpPr>
          <p:cNvPr id="31" name="Rectangle 30">
            <a:extLst>
              <a:ext uri="{FF2B5EF4-FFF2-40B4-BE49-F238E27FC236}">
                <a16:creationId xmlns:a16="http://schemas.microsoft.com/office/drawing/2014/main" id="{332D9941-58B0-4055-99BE-5F21EBB54459}"/>
              </a:ext>
            </a:extLst>
          </p:cNvPr>
          <p:cNvSpPr/>
          <p:nvPr/>
        </p:nvSpPr>
        <p:spPr>
          <a:xfrm>
            <a:off x="3495483" y="3340336"/>
            <a:ext cx="1744133" cy="753156"/>
          </a:xfrm>
          <a:prstGeom prst="rect">
            <a:avLst/>
          </a:prstGeom>
          <a:no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it-IT">
                <a:solidFill>
                  <a:sysClr lastClr="000000" val="windowText"/>
                </a:solidFill>
                <a:latin typeface="+mj-lt"/>
              </a:rPr>
              <a:t>Pressure and Flow sensors</a:t>
            </a:r>
          </a:p>
        </p:txBody>
      </p:sp>
      <p:sp>
        <p:nvSpPr>
          <p:cNvPr id="32" name="Rectangle 31">
            <a:extLst>
              <a:ext uri="{FF2B5EF4-FFF2-40B4-BE49-F238E27FC236}">
                <a16:creationId xmlns:a16="http://schemas.microsoft.com/office/drawing/2014/main" id="{65743636-4CEF-4B24-BABF-7FA776B76762}"/>
              </a:ext>
            </a:extLst>
          </p:cNvPr>
          <p:cNvSpPr/>
          <p:nvPr/>
        </p:nvSpPr>
        <p:spPr>
          <a:xfrm>
            <a:off x="3497130" y="5036330"/>
            <a:ext cx="1744133" cy="753156"/>
          </a:xfrm>
          <a:prstGeom prst="rect">
            <a:avLst/>
          </a:prstGeom>
          <a:solidFill>
            <a:schemeClr val="bg1"/>
          </a:solid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it-IT">
                <a:solidFill>
                  <a:sysClr lastClr="000000" val="windowText"/>
                </a:solidFill>
                <a:latin typeface="+mj-lt"/>
              </a:rPr>
              <a:t>Monitoring </a:t>
            </a:r>
          </a:p>
          <a:p>
            <a:pPr algn="ctr"/>
            <a:r>
              <a:rPr b="1" dirty="0" lang="it-IT">
                <a:solidFill>
                  <a:sysClr lastClr="000000" val="windowText"/>
                </a:solidFill>
                <a:latin typeface="+mj-lt"/>
              </a:rPr>
              <a:t>Unit</a:t>
            </a:r>
          </a:p>
        </p:txBody>
      </p:sp>
      <p:sp>
        <p:nvSpPr>
          <p:cNvPr id="35" name="TextBox 34">
            <a:extLst>
              <a:ext uri="{FF2B5EF4-FFF2-40B4-BE49-F238E27FC236}">
                <a16:creationId xmlns:a16="http://schemas.microsoft.com/office/drawing/2014/main" id="{47923069-4C9D-4417-B3F3-1E6B17C3FF7B}"/>
              </a:ext>
            </a:extLst>
          </p:cNvPr>
          <p:cNvSpPr txBox="1"/>
          <p:nvPr/>
        </p:nvSpPr>
        <p:spPr>
          <a:xfrm>
            <a:off x="3067664" y="1493556"/>
            <a:ext cx="2059838" cy="369332"/>
          </a:xfrm>
          <a:prstGeom prst="rect">
            <a:avLst/>
          </a:prstGeom>
          <a:noFill/>
        </p:spPr>
        <p:txBody>
          <a:bodyPr wrap="square">
            <a:spAutoFit/>
          </a:bodyPr>
          <a:lstStyle/>
          <a:p>
            <a:pPr algn="ctr"/>
            <a:r>
              <a:rPr b="1" dirty="0" lang="it-IT">
                <a:solidFill>
                  <a:sysClr lastClr="000000" val="windowText"/>
                </a:solidFill>
                <a:latin typeface="+mj-lt"/>
              </a:rPr>
              <a:t>Flowmeter</a:t>
            </a:r>
          </a:p>
        </p:txBody>
      </p:sp>
      <p:sp>
        <p:nvSpPr>
          <p:cNvPr id="2" name="Titolo 1"/>
          <p:cNvSpPr>
            <a:spLocks noGrp="1"/>
          </p:cNvSpPr>
          <p:nvPr>
            <p:ph type="title"/>
          </p:nvPr>
        </p:nvSpPr>
        <p:spPr>
          <a:xfrm>
            <a:off x="367733" y="116027"/>
            <a:ext cx="10506413" cy="505811"/>
          </a:xfrm>
        </p:spPr>
        <p:txBody>
          <a:bodyPr/>
          <a:lstStyle/>
          <a:p>
            <a:r>
              <a:rPr dirty="0" lang="it-IT"/>
              <a:t>Device Architecture</a:t>
            </a:r>
            <a:br>
              <a:rPr dirty="0" lang="it-IT"/>
            </a:br>
            <a:endParaRPr dirty="0" lang="it-IT"/>
          </a:p>
        </p:txBody>
      </p:sp>
      <p:sp>
        <p:nvSpPr>
          <p:cNvPr id="4" name="Segnaposto numero diapositiva 3"/>
          <p:cNvSpPr>
            <a:spLocks noGrp="1"/>
          </p:cNvSpPr>
          <p:nvPr>
            <p:ph idx="11" sz="quarter" type="sldNum"/>
          </p:nvPr>
        </p:nvSpPr>
        <p:spPr/>
        <p:txBody>
          <a:bodyPr/>
          <a:lstStyle/>
          <a:p>
            <a:fld id="{062CC5B9-BD11-4090-982C-6B0ABD7F3D46}" type="slidenum">
              <a:rPr lang="it-IT" smtClean="0"/>
              <a:pPr/>
              <a:t>9</a:t>
            </a:fld>
            <a:endParaRPr lang="it-IT"/>
          </a:p>
        </p:txBody>
      </p:sp>
      <p:grpSp>
        <p:nvGrpSpPr>
          <p:cNvPr id="19" name="Gruppo 5"/>
          <p:cNvGrpSpPr/>
          <p:nvPr/>
        </p:nvGrpSpPr>
        <p:grpSpPr>
          <a:xfrm>
            <a:off x="0" y="6020454"/>
            <a:ext cx="12189741" cy="372746"/>
            <a:chOff x="0" y="5993158"/>
            <a:chExt cx="11667586" cy="372746"/>
          </a:xfrm>
          <a:solidFill>
            <a:schemeClr val="bg1">
              <a:lumMod val="65000"/>
            </a:schemeClr>
          </a:solidFill>
        </p:grpSpPr>
        <p:sp>
          <p:nvSpPr>
            <p:cNvPr id="20" name="Mostrina 7"/>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Introduction</a:t>
              </a:r>
              <a:endParaRPr lang="it-IT" sz="1500">
                <a:solidFill>
                  <a:schemeClr val="bg2"/>
                </a:solidFill>
              </a:endParaRPr>
            </a:p>
          </p:txBody>
        </p:sp>
        <p:sp>
          <p:nvSpPr>
            <p:cNvPr id="21" name="Mostrina 8"/>
            <p:cNvSpPr/>
            <p:nvPr/>
          </p:nvSpPr>
          <p:spPr>
            <a:xfrm>
              <a:off x="1944000"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Architecture</a:t>
              </a:r>
            </a:p>
          </p:txBody>
        </p:sp>
        <p:sp>
          <p:nvSpPr>
            <p:cNvPr id="22" name="Mostrina 9"/>
            <p:cNvSpPr/>
            <p:nvPr/>
          </p:nvSpPr>
          <p:spPr>
            <a:xfrm>
              <a:off x="3888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lang="it-IT" sz="1500">
                  <a:solidFill>
                    <a:schemeClr val="bg2"/>
                  </a:solidFill>
                </a:rPr>
                <a:t>Control </a:t>
              </a:r>
              <a:r>
                <a:rPr err="1" lang="it-IT" sz="1500">
                  <a:solidFill>
                    <a:schemeClr val="bg2"/>
                  </a:solidFill>
                </a:rPr>
                <a:t>Logic</a:t>
              </a:r>
              <a:endParaRPr lang="it-IT" sz="1500">
                <a:solidFill>
                  <a:schemeClr val="bg2"/>
                </a:solidFill>
              </a:endParaRPr>
            </a:p>
          </p:txBody>
        </p:sp>
        <p:sp>
          <p:nvSpPr>
            <p:cNvPr id="23" name="Mostrina 10"/>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User Interface</a:t>
              </a:r>
            </a:p>
          </p:txBody>
        </p:sp>
        <p:sp>
          <p:nvSpPr>
            <p:cNvPr id="24" name="Mostrina 11"/>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Validation</a:t>
              </a:r>
            </a:p>
          </p:txBody>
        </p:sp>
        <p:sp>
          <p:nvSpPr>
            <p:cNvPr id="25" name="Mostrina 12"/>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Conclusion</a:t>
              </a:r>
              <a:endParaRPr lang="it-IT" sz="1500">
                <a:solidFill>
                  <a:schemeClr val="bg2"/>
                </a:solidFill>
              </a:endParaRPr>
            </a:p>
          </p:txBody>
        </p:sp>
      </p:grpSp>
      <p:sp>
        <p:nvSpPr>
          <p:cNvPr id="16" name="Rectangle 15">
            <a:extLst>
              <a:ext uri="{FF2B5EF4-FFF2-40B4-BE49-F238E27FC236}">
                <a16:creationId xmlns:a16="http://schemas.microsoft.com/office/drawing/2014/main" id="{F9B0E445-16FC-4B52-BDC1-B46F9F387A03}"/>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a:t>Carrassi Thomas</a:t>
            </a:r>
          </a:p>
        </p:txBody>
      </p:sp>
      <p:pic>
        <p:nvPicPr>
          <p:cNvPr descr="Laptop outline" id="37" name="Graphic 36">
            <a:extLst>
              <a:ext uri="{FF2B5EF4-FFF2-40B4-BE49-F238E27FC236}">
                <a16:creationId xmlns:a16="http://schemas.microsoft.com/office/drawing/2014/main" id="{56C0CF34-63D9-4CCF-BEF3-E0A5965739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09309" y="2321097"/>
            <a:ext cx="4072100" cy="4072100"/>
          </a:xfrm>
          <a:prstGeom prst="rect">
            <a:avLst/>
          </a:prstGeom>
        </p:spPr>
      </p:pic>
      <p:pic>
        <p:nvPicPr>
          <p:cNvPr id="39" name="Picture 38">
            <a:extLst>
              <a:ext uri="{FF2B5EF4-FFF2-40B4-BE49-F238E27FC236}">
                <a16:creationId xmlns:a16="http://schemas.microsoft.com/office/drawing/2014/main" id="{11282927-3E23-4773-9A93-9F4DDBAEB142}"/>
              </a:ext>
            </a:extLst>
          </p:cNvPr>
          <p:cNvPicPr>
            <a:picLocks noChangeAspect="1"/>
          </p:cNvPicPr>
          <p:nvPr/>
        </p:nvPicPr>
        <p:blipFill rotWithShape="1">
          <a:blip r:embed="rId8">
            <a:lum bright="20000" contrast="40000"/>
          </a:blip>
          <a:srcRect b="-4599" t="-4599"/>
          <a:stretch/>
        </p:blipFill>
        <p:spPr>
          <a:xfrm>
            <a:off x="8397147" y="3335244"/>
            <a:ext cx="2484904" cy="1740461"/>
          </a:xfrm>
          <a:prstGeom prst="rect">
            <a:avLst/>
          </a:prstGeom>
        </p:spPr>
      </p:pic>
      <p:pic>
        <p:nvPicPr>
          <p:cNvPr descr="Wireless outline" id="40" name="Graphic 39">
            <a:extLst>
              <a:ext uri="{FF2B5EF4-FFF2-40B4-BE49-F238E27FC236}">
                <a16:creationId xmlns:a16="http://schemas.microsoft.com/office/drawing/2014/main" id="{55C49267-1AB0-45D6-B849-FD81863042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8627224">
            <a:off x="7140589" y="4120990"/>
            <a:ext cx="914400" cy="914400"/>
          </a:xfrm>
          <a:prstGeom prst="rect">
            <a:avLst/>
          </a:prstGeom>
        </p:spPr>
      </p:pic>
      <p:pic>
        <p:nvPicPr>
          <p:cNvPr descr="Wireless outline" id="42" name="Graphic 41">
            <a:extLst>
              <a:ext uri="{FF2B5EF4-FFF2-40B4-BE49-F238E27FC236}">
                <a16:creationId xmlns:a16="http://schemas.microsoft.com/office/drawing/2014/main" id="{226CACB6-7C96-49ED-BABA-71F701CE9E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8092033">
            <a:off x="5388954" y="4183894"/>
            <a:ext cx="914400" cy="914400"/>
          </a:xfrm>
          <a:prstGeom prst="rect">
            <a:avLst/>
          </a:prstGeom>
        </p:spPr>
      </p:pic>
      <p:cxnSp>
        <p:nvCxnSpPr>
          <p:cNvPr id="6" name="Straight Arrow Connector 5">
            <a:extLst>
              <a:ext uri="{FF2B5EF4-FFF2-40B4-BE49-F238E27FC236}">
                <a16:creationId xmlns:a16="http://schemas.microsoft.com/office/drawing/2014/main" id="{E675E13C-4D0F-41FC-B5F1-D2BA5901E5C9}"/>
              </a:ext>
            </a:extLst>
          </p:cNvPr>
          <p:cNvCxnSpPr/>
          <p:nvPr/>
        </p:nvCxnSpPr>
        <p:spPr>
          <a:xfrm>
            <a:off x="3696018" y="3219948"/>
            <a:ext cx="0" cy="139368"/>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967ECF27-A049-42A0-82AD-45036EA33691}"/>
              </a:ext>
            </a:extLst>
          </p:cNvPr>
          <p:cNvCxnSpPr/>
          <p:nvPr/>
        </p:nvCxnSpPr>
        <p:spPr>
          <a:xfrm>
            <a:off x="4475481" y="3212342"/>
            <a:ext cx="0" cy="139368"/>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9FCF0681-EFD8-4462-ABE3-344F26C1B3B0}"/>
              </a:ext>
            </a:extLst>
          </p:cNvPr>
          <p:cNvCxnSpPr/>
          <p:nvPr/>
        </p:nvCxnSpPr>
        <p:spPr>
          <a:xfrm>
            <a:off x="4340986" y="4066106"/>
            <a:ext cx="0" cy="139368"/>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D2D21DB0-FB06-4245-8E1F-A6A45A9E125E}"/>
              </a:ext>
            </a:extLst>
          </p:cNvPr>
          <p:cNvCxnSpPr>
            <a:cxnSpLocks/>
          </p:cNvCxnSpPr>
          <p:nvPr/>
        </p:nvCxnSpPr>
        <p:spPr>
          <a:xfrm flipV="1">
            <a:off x="4344922" y="4925079"/>
            <a:ext cx="0" cy="11125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EFBDE40C-C3DF-4DD1-8E04-F6AACF1E8EEC}"/>
              </a:ext>
            </a:extLst>
          </p:cNvPr>
          <p:cNvCxnSpPr>
            <a:cxnSpLocks/>
          </p:cNvCxnSpPr>
          <p:nvPr/>
        </p:nvCxnSpPr>
        <p:spPr>
          <a:xfrm flipH="1">
            <a:off x="2478337" y="4321827"/>
            <a:ext cx="207291"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D76C13CC-3769-4B71-ADEB-B4D929F72EA7}"/>
              </a:ext>
            </a:extLst>
          </p:cNvPr>
          <p:cNvCxnSpPr>
            <a:cxnSpLocks/>
          </p:cNvCxnSpPr>
          <p:nvPr/>
        </p:nvCxnSpPr>
        <p:spPr>
          <a:xfrm>
            <a:off x="3374632" y="3714836"/>
            <a:ext cx="114501" cy="207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DD8E5595-58B8-41DB-AB46-24CCC6ECF257}"/>
              </a:ext>
            </a:extLst>
          </p:cNvPr>
          <p:cNvCxnSpPr>
            <a:cxnSpLocks/>
          </p:cNvCxnSpPr>
          <p:nvPr/>
        </p:nvCxnSpPr>
        <p:spPr>
          <a:xfrm>
            <a:off x="3380097" y="4509081"/>
            <a:ext cx="114501" cy="207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315B088D-9979-4211-8739-34DE960E1BBB}"/>
              </a:ext>
            </a:extLst>
          </p:cNvPr>
          <p:cNvCxnSpPr>
            <a:cxnSpLocks/>
          </p:cNvCxnSpPr>
          <p:nvPr/>
        </p:nvCxnSpPr>
        <p:spPr>
          <a:xfrm>
            <a:off x="3388624" y="5413447"/>
            <a:ext cx="114501" cy="207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7F187E6-D254-44BF-8D41-74E0823249E7}"/>
              </a:ext>
            </a:extLst>
          </p:cNvPr>
          <p:cNvCxnSpPr>
            <a:cxnSpLocks/>
          </p:cNvCxnSpPr>
          <p:nvPr/>
        </p:nvCxnSpPr>
        <p:spPr>
          <a:xfrm>
            <a:off x="3370610" y="3704889"/>
            <a:ext cx="7590" cy="1711661"/>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960FF20-4F86-4B9C-AB5D-A4055E7D1CAF}"/>
              </a:ext>
            </a:extLst>
          </p:cNvPr>
          <p:cNvCxnSpPr>
            <a:cxnSpLocks/>
          </p:cNvCxnSpPr>
          <p:nvPr/>
        </p:nvCxnSpPr>
        <p:spPr>
          <a:xfrm flipH="1">
            <a:off x="3242978" y="4509081"/>
            <a:ext cx="127632"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056EAF36-5940-4C49-A2EF-B05D6ECC6408}"/>
              </a:ext>
            </a:extLst>
          </p:cNvPr>
          <p:cNvCxnSpPr>
            <a:cxnSpLocks/>
          </p:cNvCxnSpPr>
          <p:nvPr/>
        </p:nvCxnSpPr>
        <p:spPr>
          <a:xfrm flipV="1">
            <a:off x="1606270" y="3282026"/>
            <a:ext cx="0" cy="82872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DDF5DCFB-0637-4809-96F9-3655AE93847F}"/>
              </a:ext>
            </a:extLst>
          </p:cNvPr>
          <p:cNvSpPr/>
          <p:nvPr/>
        </p:nvSpPr>
        <p:spPr>
          <a:xfrm>
            <a:off x="682193" y="1041956"/>
            <a:ext cx="1856640" cy="4078684"/>
          </a:xfrm>
          <a:prstGeom prst="rect">
            <a:avLst/>
          </a:prstGeom>
          <a:solidFill>
            <a:srgbClr val="0B4687">
              <a:alpha val="36863"/>
            </a:srgbClr>
          </a:solidFill>
          <a:ln>
            <a:solidFill>
              <a:srgbClr val="000000"/>
            </a:solidFill>
            <a:prstDash val="lgDash"/>
          </a:ln>
        </p:spPr>
        <p:style>
          <a:lnRef idx="1">
            <a:schemeClr val="accent1"/>
          </a:lnRef>
          <a:fillRef idx="3">
            <a:schemeClr val="accent1"/>
          </a:fillRef>
          <a:effectRef idx="2">
            <a:schemeClr val="accent1"/>
          </a:effectRef>
          <a:fontRef idx="minor">
            <a:schemeClr val="lt1"/>
          </a:fontRef>
        </p:style>
        <p:txBody>
          <a:bodyPr anchor="ctr" rtlCol="0"/>
          <a:lstStyle/>
          <a:p>
            <a:pPr algn="ctr"/>
            <a:endParaRPr lang="it-IT">
              <a:solidFill>
                <a:srgbClr val="14088A"/>
              </a:solidFill>
            </a:endParaRPr>
          </a:p>
        </p:txBody>
      </p:sp>
    </p:spTree>
    <p:extLst>
      <p:ext uri="{BB962C8B-B14F-4D97-AF65-F5344CB8AC3E}">
        <p14:creationId xmlns:p14="http://schemas.microsoft.com/office/powerpoint/2010/main" val="3555385425"/>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Immagine che contiene interni, sedendo, nero, tavolo&#10;&#10;Descrizione generata automaticamente" id="20" name="Immagine 4">
            <a:extLst>
              <a:ext uri="{FF2B5EF4-FFF2-40B4-BE49-F238E27FC236}">
                <a16:creationId xmlns:a16="http://schemas.microsoft.com/office/drawing/2014/main" id="{C8313D33-9716-4FC9-9B77-08ED9E1A68F9}"/>
              </a:ext>
            </a:extLst>
          </p:cNvPr>
          <p:cNvPicPr>
            <a:picLocks noChangeAspect="1"/>
          </p:cNvPicPr>
          <p:nvPr/>
        </p:nvPicPr>
        <p:blipFill rotWithShape="1">
          <a:blip cstate="print" r:embed="rId2">
            <a:extLst>
              <a:ext uri="{28A0092B-C50C-407E-A947-70E740481C1C}">
                <a14:useLocalDpi xmlns:a14="http://schemas.microsoft.com/office/drawing/2010/main" val="0"/>
              </a:ext>
            </a:extLst>
          </a:blip>
          <a:srcRect b="77" r="-55"/>
          <a:stretch/>
        </p:blipFill>
        <p:spPr>
          <a:xfrm>
            <a:off x="2811024" y="2018425"/>
            <a:ext cx="2252680" cy="2087969"/>
          </a:xfrm>
          <a:prstGeom prst="rect">
            <a:avLst/>
          </a:prstGeom>
        </p:spPr>
      </p:pic>
      <p:pic>
        <p:nvPicPr>
          <p:cNvPr id="3" name="Picture 2">
            <a:extLst>
              <a:ext uri="{FF2B5EF4-FFF2-40B4-BE49-F238E27FC236}">
                <a16:creationId xmlns:a16="http://schemas.microsoft.com/office/drawing/2014/main" id="{9DEFB677-F7BE-4D37-A577-B2CBD6AF8845}"/>
              </a:ext>
            </a:extLst>
          </p:cNvPr>
          <p:cNvPicPr>
            <a:picLocks noChangeAspect="1"/>
          </p:cNvPicPr>
          <p:nvPr/>
        </p:nvPicPr>
        <p:blipFill>
          <a:blip r:embed="rId3"/>
          <a:stretch>
            <a:fillRect/>
          </a:stretch>
        </p:blipFill>
        <p:spPr>
          <a:xfrm>
            <a:off x="3151262" y="4117314"/>
            <a:ext cx="6293173" cy="1873346"/>
          </a:xfrm>
          <a:prstGeom prst="rect">
            <a:avLst/>
          </a:prstGeom>
        </p:spPr>
      </p:pic>
      <p:sp>
        <p:nvSpPr>
          <p:cNvPr id="14" name="Titolo 13"/>
          <p:cNvSpPr>
            <a:spLocks noGrp="1"/>
          </p:cNvSpPr>
          <p:nvPr>
            <p:ph type="title"/>
          </p:nvPr>
        </p:nvSpPr>
        <p:spPr/>
        <p:txBody>
          <a:bodyPr/>
          <a:lstStyle/>
          <a:p>
            <a:r>
              <a:rPr dirty="0" lang="it-IT"/>
              <a:t>Motor Unit</a:t>
            </a:r>
          </a:p>
        </p:txBody>
      </p:sp>
      <p:sp>
        <p:nvSpPr>
          <p:cNvPr id="4" name="Segnaposto numero diapositiva 3"/>
          <p:cNvSpPr>
            <a:spLocks noGrp="1"/>
          </p:cNvSpPr>
          <p:nvPr>
            <p:ph idx="11" sz="quarter" type="sldNum"/>
          </p:nvPr>
        </p:nvSpPr>
        <p:spPr/>
        <p:txBody>
          <a:bodyPr/>
          <a:lstStyle/>
          <a:p>
            <a:fld id="{062CC5B9-BD11-4090-982C-6B0ABD7F3D46}" type="slidenum">
              <a:rPr lang="it-IT" smtClean="0"/>
              <a:pPr/>
              <a:t>10</a:t>
            </a:fld>
            <a:endParaRPr lang="it-IT"/>
          </a:p>
        </p:txBody>
      </p:sp>
      <p:pic>
        <p:nvPicPr>
          <p:cNvPr descr="Immagine che contiene elettronico, circuito&#10;&#10;Descrizione generata automaticamente" id="11" name="Immagine 10">
            <a:extLst>
              <a:ext uri="{FF2B5EF4-FFF2-40B4-BE49-F238E27FC236}">
                <a16:creationId xmlns:a16="http://schemas.microsoft.com/office/drawing/2014/main" id="{48409392-60FC-4070-9BDE-3B3BAD291599}"/>
              </a:ext>
            </a:extLst>
          </p:cNvPr>
          <p:cNvPicPr>
            <a:picLocks noChangeAspect="1"/>
          </p:cNvPicPr>
          <p:nvPr/>
        </p:nvPicPr>
        <p:blipFill rotWithShape="1">
          <a:blip r:embed="rId4">
            <a:extLst>
              <a:ext uri="{28A0092B-C50C-407E-A947-70E740481C1C}">
                <a14:useLocalDpi xmlns:a14="http://schemas.microsoft.com/office/drawing/2010/main" val="0"/>
              </a:ext>
            </a:extLst>
          </a:blip>
          <a:srcRect b="-65" r="72"/>
          <a:stretch/>
        </p:blipFill>
        <p:spPr>
          <a:xfrm>
            <a:off x="5222500" y="1943719"/>
            <a:ext cx="3210025" cy="2237380"/>
          </a:xfrm>
          <a:prstGeom prst="rect">
            <a:avLst/>
          </a:prstGeom>
        </p:spPr>
      </p:pic>
      <p:sp>
        <p:nvSpPr>
          <p:cNvPr id="29" name="Segnaposto contenuto 12">
            <a:extLst>
              <a:ext uri="{FF2B5EF4-FFF2-40B4-BE49-F238E27FC236}">
                <a16:creationId xmlns:a16="http://schemas.microsoft.com/office/drawing/2014/main" id="{C5D4B6A9-C2EB-4589-9A0A-11783903E1D5}"/>
              </a:ext>
            </a:extLst>
          </p:cNvPr>
          <p:cNvSpPr txBox="1">
            <a:spLocks/>
          </p:cNvSpPr>
          <p:nvPr/>
        </p:nvSpPr>
        <p:spPr>
          <a:xfrm>
            <a:off x="6827513" y="1260388"/>
            <a:ext cx="5178614" cy="1979581"/>
          </a:xfrm>
          <a:prstGeom prst="rect">
            <a:avLst/>
          </a:prstGeom>
        </p:spPr>
        <p:txBody>
          <a:bodyPr/>
          <a:lstStyle>
            <a:lvl1pPr algn="l" defTabSz="457178" eaLnBrk="1" hangingPunct="1" indent="0" latinLnBrk="0" marL="0" rtl="0">
              <a:spcBef>
                <a:spcPct val="20000"/>
              </a:spcBef>
              <a:buFont charset="2" typeface="Wingdings"/>
              <a:buNone/>
              <a:defRPr kern="1200" sz="2400">
                <a:solidFill>
                  <a:schemeClr val="tx1"/>
                </a:solidFill>
                <a:latin charset="0" panose="020B0604020202020204" pitchFamily="34" typeface="Arial"/>
                <a:ea typeface="+mn-ea"/>
                <a:cs charset="0" panose="020B0604020202020204" pitchFamily="34" typeface="Arial"/>
              </a:defRPr>
            </a:lvl1pPr>
            <a:lvl2pPr algn="l" defTabSz="457178" eaLnBrk="1" hangingPunct="1" indent="-285737" latinLnBrk="0" marL="742913" rtl="0">
              <a:spcBef>
                <a:spcPct val="20000"/>
              </a:spcBef>
              <a:buFont typeface="Arial"/>
              <a:buChar char="–"/>
              <a:defRPr kern="1200" sz="2400">
                <a:solidFill>
                  <a:schemeClr val="tx1"/>
                </a:solidFill>
                <a:latin charset="0" panose="020B0604020202020204" pitchFamily="34" typeface="Arial"/>
                <a:ea typeface="+mn-ea"/>
                <a:cs charset="0" panose="020B0604020202020204" pitchFamily="34" typeface="Arial"/>
              </a:defRPr>
            </a:lvl2pPr>
            <a:lvl3pPr algn="l" defTabSz="457178" eaLnBrk="1" hangingPunct="1" indent="-228589" latinLnBrk="0" marL="1142942" rtl="0">
              <a:spcBef>
                <a:spcPct val="20000"/>
              </a:spcBef>
              <a:buFont typeface="Arial"/>
              <a:buChar char="•"/>
              <a:defRPr kern="1200" sz="2400">
                <a:solidFill>
                  <a:schemeClr val="tx1"/>
                </a:solidFill>
                <a:latin charset="0" panose="020B0604020202020204" pitchFamily="34" typeface="Arial"/>
                <a:ea typeface="+mn-ea"/>
                <a:cs charset="0" panose="020B0604020202020204" pitchFamily="34" typeface="Arial"/>
              </a:defRPr>
            </a:lvl3pPr>
            <a:lvl4pPr algn="l" defTabSz="457178" eaLnBrk="1" hangingPunct="1" indent="-228589" latinLnBrk="0" marL="1600120" rtl="0">
              <a:spcBef>
                <a:spcPct val="20000"/>
              </a:spcBef>
              <a:buFont typeface="Arial"/>
              <a:buChar char="–"/>
              <a:defRPr kern="1200" sz="2400">
                <a:solidFill>
                  <a:schemeClr val="tx1"/>
                </a:solidFill>
                <a:latin charset="0" panose="020B0604020202020204" pitchFamily="34" typeface="Arial"/>
                <a:ea typeface="+mn-ea"/>
                <a:cs charset="0" panose="020B0604020202020204" pitchFamily="34" typeface="Arial"/>
              </a:defRPr>
            </a:lvl4pPr>
            <a:lvl5pPr algn="l" defTabSz="457178" eaLnBrk="1" hangingPunct="1" indent="-228589" latinLnBrk="0" marL="2057298" rtl="0">
              <a:spcBef>
                <a:spcPct val="20000"/>
              </a:spcBef>
              <a:buFont typeface="Arial"/>
              <a:buChar char="»"/>
              <a:defRPr kern="1200" sz="2400">
                <a:solidFill>
                  <a:schemeClr val="tx1"/>
                </a:solidFill>
                <a:latin charset="0" panose="020B0604020202020204" pitchFamily="34" typeface="Arial"/>
                <a:ea typeface="+mn-ea"/>
                <a:cs charset="0" panose="020B0604020202020204" pitchFamily="34" typeface="Arial"/>
              </a:defRPr>
            </a:lvl5pPr>
            <a:lvl6pPr algn="l" defTabSz="457178" eaLnBrk="1" hangingPunct="1" indent="-228589" latinLnBrk="0" marL="2514474" rtl="0">
              <a:spcBef>
                <a:spcPct val="20000"/>
              </a:spcBef>
              <a:buFont typeface="Arial"/>
              <a:buChar char="•"/>
              <a:defRPr kern="1200" sz="2000">
                <a:solidFill>
                  <a:schemeClr val="tx1"/>
                </a:solidFill>
                <a:latin typeface="+mn-lt"/>
                <a:ea typeface="+mn-ea"/>
                <a:cs typeface="+mn-cs"/>
              </a:defRPr>
            </a:lvl6pPr>
            <a:lvl7pPr algn="l" defTabSz="457178" eaLnBrk="1" hangingPunct="1" indent="-228589" latinLnBrk="0" marL="2971652" rtl="0">
              <a:spcBef>
                <a:spcPct val="20000"/>
              </a:spcBef>
              <a:buFont typeface="Arial"/>
              <a:buChar char="•"/>
              <a:defRPr kern="1200" sz="2000">
                <a:solidFill>
                  <a:schemeClr val="tx1"/>
                </a:solidFill>
                <a:latin typeface="+mn-lt"/>
                <a:ea typeface="+mn-ea"/>
                <a:cs typeface="+mn-cs"/>
              </a:defRPr>
            </a:lvl7pPr>
            <a:lvl8pPr algn="l" defTabSz="457178" eaLnBrk="1" hangingPunct="1" indent="-228589" latinLnBrk="0" marL="3428829" rtl="0">
              <a:spcBef>
                <a:spcPct val="20000"/>
              </a:spcBef>
              <a:buFont typeface="Arial"/>
              <a:buChar char="•"/>
              <a:defRPr kern="1200" sz="2000">
                <a:solidFill>
                  <a:schemeClr val="tx1"/>
                </a:solidFill>
                <a:latin typeface="+mn-lt"/>
                <a:ea typeface="+mn-ea"/>
                <a:cs typeface="+mn-cs"/>
              </a:defRPr>
            </a:lvl8pPr>
            <a:lvl9pPr algn="l" defTabSz="457178" eaLnBrk="1" hangingPunct="1" indent="-228589" latinLnBrk="0" marL="3886006" rtl="0">
              <a:spcBef>
                <a:spcPct val="20000"/>
              </a:spcBef>
              <a:buFont typeface="Arial"/>
              <a:buChar char="•"/>
              <a:defRPr kern="1200" sz="2000">
                <a:solidFill>
                  <a:schemeClr val="tx1"/>
                </a:solidFill>
                <a:latin typeface="+mn-lt"/>
                <a:ea typeface="+mn-ea"/>
                <a:cs typeface="+mn-cs"/>
              </a:defRPr>
            </a:lvl9pPr>
          </a:lstStyle>
          <a:p>
            <a:r>
              <a:rPr dirty="0" lang="it-IT">
                <a:solidFill>
                  <a:srgbClr val="0D3E5E"/>
                </a:solidFill>
              </a:rPr>
              <a:t>Electronic Speed Controller (ESC):</a:t>
            </a:r>
          </a:p>
          <a:p>
            <a:pPr indent="-342900" lvl="4" marL="2400198">
              <a:buFont charset="2" panose="05000000000000000000" pitchFamily="2" typeface="Wingdings"/>
              <a:buChar char="§"/>
            </a:pPr>
            <a:r>
              <a:rPr dirty="0" lang="it-IT" sz="2000">
                <a:solidFill>
                  <a:srgbClr val="000000"/>
                </a:solidFill>
                <a:latin charset="0" panose="020B0304020202020204" pitchFamily="34" typeface="Arial Nova Light"/>
              </a:rPr>
              <a:t>Inexpensive</a:t>
            </a:r>
          </a:p>
          <a:p>
            <a:pPr indent="-342900" lvl="4" marL="2400198">
              <a:buFont charset="2" panose="05000000000000000000" pitchFamily="2" typeface="Wingdings"/>
              <a:buChar char="§"/>
            </a:pPr>
            <a:r>
              <a:rPr dirty="0" lang="it-IT" sz="2000">
                <a:solidFill>
                  <a:srgbClr val="000000"/>
                </a:solidFill>
                <a:latin charset="0" panose="020B0304020202020204" pitchFamily="34" typeface="Arial Nova Light"/>
              </a:rPr>
              <a:t>Small and light</a:t>
            </a:r>
          </a:p>
          <a:p>
            <a:pPr indent="-342900" lvl="4" marL="2400198">
              <a:buFont charset="2" panose="05000000000000000000" pitchFamily="2" typeface="Wingdings"/>
              <a:buChar char="§"/>
            </a:pPr>
            <a:r>
              <a:rPr dirty="0" lang="it-IT" sz="2000">
                <a:solidFill>
                  <a:srgbClr val="000000"/>
                </a:solidFill>
                <a:latin charset="0" panose="020B0304020202020204" pitchFamily="34" typeface="Arial Nova Light"/>
              </a:rPr>
              <a:t>Drives motor speed</a:t>
            </a:r>
          </a:p>
          <a:p>
            <a:endParaRPr dirty="0" lang="it-IT"/>
          </a:p>
        </p:txBody>
      </p:sp>
      <p:grpSp>
        <p:nvGrpSpPr>
          <p:cNvPr id="25" name="Gruppo 1"/>
          <p:cNvGrpSpPr/>
          <p:nvPr/>
        </p:nvGrpSpPr>
        <p:grpSpPr>
          <a:xfrm>
            <a:off x="0" y="6020454"/>
            <a:ext cx="12189741" cy="372746"/>
            <a:chOff x="0" y="5993158"/>
            <a:chExt cx="11667586" cy="372746"/>
          </a:xfrm>
          <a:solidFill>
            <a:schemeClr val="bg1">
              <a:lumMod val="65000"/>
            </a:schemeClr>
          </a:solidFill>
        </p:grpSpPr>
        <p:sp>
          <p:nvSpPr>
            <p:cNvPr id="30" name="Mostrina 2"/>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Introduction</a:t>
              </a:r>
              <a:endParaRPr lang="it-IT" sz="1500">
                <a:solidFill>
                  <a:schemeClr val="bg2"/>
                </a:solidFill>
              </a:endParaRPr>
            </a:p>
          </p:txBody>
        </p:sp>
        <p:sp>
          <p:nvSpPr>
            <p:cNvPr id="31" name="Mostrina 4"/>
            <p:cNvSpPr/>
            <p:nvPr/>
          </p:nvSpPr>
          <p:spPr>
            <a:xfrm>
              <a:off x="1944000"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Architecture</a:t>
              </a:r>
            </a:p>
          </p:txBody>
        </p:sp>
        <p:sp>
          <p:nvSpPr>
            <p:cNvPr id="32" name="Mostrina 5"/>
            <p:cNvSpPr/>
            <p:nvPr/>
          </p:nvSpPr>
          <p:spPr>
            <a:xfrm>
              <a:off x="3888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lang="it-IT" sz="1500">
                  <a:solidFill>
                    <a:schemeClr val="bg2"/>
                  </a:solidFill>
                </a:rPr>
                <a:t>Control </a:t>
              </a:r>
              <a:r>
                <a:rPr err="1" lang="it-IT" sz="1500">
                  <a:solidFill>
                    <a:schemeClr val="bg2"/>
                  </a:solidFill>
                </a:rPr>
                <a:t>Logic</a:t>
              </a:r>
              <a:endParaRPr lang="it-IT" sz="1500">
                <a:solidFill>
                  <a:schemeClr val="bg2"/>
                </a:solidFill>
              </a:endParaRPr>
            </a:p>
          </p:txBody>
        </p:sp>
        <p:sp>
          <p:nvSpPr>
            <p:cNvPr id="33" name="Mostrina 7"/>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User Interface</a:t>
              </a:r>
            </a:p>
          </p:txBody>
        </p:sp>
        <p:sp>
          <p:nvSpPr>
            <p:cNvPr id="34" name="Mostrina 8"/>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Validation</a:t>
              </a:r>
            </a:p>
          </p:txBody>
        </p:sp>
        <p:sp>
          <p:nvSpPr>
            <p:cNvPr id="35" name="Mostrina 9"/>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Conclusion</a:t>
              </a:r>
              <a:endParaRPr lang="it-IT" sz="1500">
                <a:solidFill>
                  <a:schemeClr val="bg2"/>
                </a:solidFill>
              </a:endParaRPr>
            </a:p>
          </p:txBody>
        </p:sp>
      </p:grpSp>
      <p:sp>
        <p:nvSpPr>
          <p:cNvPr id="19" name="TextBox 18">
            <a:extLst>
              <a:ext uri="{FF2B5EF4-FFF2-40B4-BE49-F238E27FC236}">
                <a16:creationId xmlns:a16="http://schemas.microsoft.com/office/drawing/2014/main" id="{9D8D715E-EF1A-446F-A98E-4C0DA8D86409}"/>
              </a:ext>
            </a:extLst>
          </p:cNvPr>
          <p:cNvSpPr txBox="1"/>
          <p:nvPr/>
        </p:nvSpPr>
        <p:spPr>
          <a:xfrm>
            <a:off x="239858" y="1192126"/>
            <a:ext cx="3582281" cy="1789144"/>
          </a:xfrm>
          <a:prstGeom prst="rect">
            <a:avLst/>
          </a:prstGeom>
          <a:noFill/>
        </p:spPr>
        <p:txBody>
          <a:bodyPr wrap="square">
            <a:spAutoFit/>
          </a:bodyPr>
          <a:lstStyle/>
          <a:p>
            <a:r>
              <a:rPr dirty="0" lang="it-IT" sz="2400">
                <a:solidFill>
                  <a:srgbClr val="0D3E5E"/>
                </a:solidFill>
              </a:rPr>
              <a:t>Brushless DC motor:</a:t>
            </a:r>
          </a:p>
          <a:p>
            <a:pPr indent="-342900" marL="342900">
              <a:lnSpc>
                <a:spcPct val="150000"/>
              </a:lnSpc>
              <a:buFont charset="2" panose="05000000000000000000" pitchFamily="2" typeface="Wingdings"/>
              <a:buChar char="§"/>
            </a:pPr>
            <a:r>
              <a:rPr dirty="0" lang="en-GB" sz="2000">
                <a:solidFill>
                  <a:srgbClr val="000000"/>
                </a:solidFill>
                <a:latin charset="0" panose="020B0304020202020204" pitchFamily="34" typeface="Arial Nova Light"/>
              </a:rPr>
              <a:t>High dynamic performances</a:t>
            </a:r>
            <a:endParaRPr dirty="0" lang="it-IT" sz="2000">
              <a:solidFill>
                <a:srgbClr val="000000"/>
              </a:solidFill>
              <a:latin charset="0" panose="020B0304020202020204" pitchFamily="34" typeface="Arial Nova Light"/>
            </a:endParaRPr>
          </a:p>
          <a:p>
            <a:pPr indent="-342900" marL="342900">
              <a:lnSpc>
                <a:spcPct val="150000"/>
              </a:lnSpc>
              <a:buFont charset="2" panose="05000000000000000000" pitchFamily="2" typeface="Wingdings"/>
              <a:buChar char="§"/>
            </a:pPr>
            <a:r>
              <a:rPr dirty="0" lang="en-GB" sz="2000">
                <a:solidFill>
                  <a:srgbClr val="000000"/>
                </a:solidFill>
                <a:latin charset="0" panose="020B0304020202020204" pitchFamily="34" typeface="Arial Nova Light"/>
              </a:rPr>
              <a:t>Little maintenance</a:t>
            </a:r>
          </a:p>
          <a:p>
            <a:pPr indent="-342900" marL="342900">
              <a:lnSpc>
                <a:spcPct val="150000"/>
              </a:lnSpc>
              <a:buFont charset="2" panose="05000000000000000000" pitchFamily="2" typeface="Wingdings"/>
              <a:buChar char="§"/>
            </a:pPr>
            <a:r>
              <a:rPr dirty="0" lang="en-GB" sz="2000">
                <a:solidFill>
                  <a:srgbClr val="000000"/>
                </a:solidFill>
                <a:latin charset="0" panose="020B0304020202020204" pitchFamily="34" typeface="Arial Nova Light"/>
              </a:rPr>
              <a:t>Sensor-less</a:t>
            </a:r>
            <a:endParaRPr dirty="0" lang="it-IT" sz="2000">
              <a:solidFill>
                <a:srgbClr val="000000"/>
              </a:solidFill>
              <a:latin charset="0" panose="020B0304020202020204" pitchFamily="34" typeface="Arial Nova Light"/>
            </a:endParaRPr>
          </a:p>
        </p:txBody>
      </p:sp>
      <p:sp>
        <p:nvSpPr>
          <p:cNvPr id="24" name="Rectangle 23">
            <a:extLst>
              <a:ext uri="{FF2B5EF4-FFF2-40B4-BE49-F238E27FC236}">
                <a16:creationId xmlns:a16="http://schemas.microsoft.com/office/drawing/2014/main" id="{083FBC3E-8169-4F1D-820D-C3D8304DBBC2}"/>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a:t>Carrassi Thomas</a:t>
            </a:r>
          </a:p>
        </p:txBody>
      </p:sp>
    </p:spTree>
    <p:extLst>
      <p:ext uri="{BB962C8B-B14F-4D97-AF65-F5344CB8AC3E}">
        <p14:creationId xmlns:p14="http://schemas.microsoft.com/office/powerpoint/2010/main" val="1571848732"/>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11"/>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29"/>
                                        </p:tgtEl>
                                        <p:attrNameLst>
                                          <p:attrName>style.visibility</p:attrName>
                                        </p:attrNameLst>
                                      </p:cBhvr>
                                      <p:to>
                                        <p:strVal val="visible"/>
                                      </p:to>
                                    </p:set>
                                  </p:childTnLst>
                                </p:cTn>
                              </p:par>
                              <p:par>
                                <p:cTn fill="hold" id="9" nodeType="withEffect" presetClass="entr" presetID="1" presetSubtype="0">
                                  <p:stCondLst>
                                    <p:cond delay="0"/>
                                  </p:stCondLst>
                                  <p:childTnLst>
                                    <p:set>
                                      <p:cBhvr>
                                        <p:cTn dur="1" fill="hold" id="10">
                                          <p:stCondLst>
                                            <p:cond delay="0"/>
                                          </p:stCondLst>
                                        </p:cTn>
                                        <p:tgtEl>
                                          <p:spTgt spid="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Air Compression Unit</a:t>
            </a:r>
            <a:endParaRPr lang="it-IT"/>
          </a:p>
        </p:txBody>
      </p:sp>
      <p:sp>
        <p:nvSpPr>
          <p:cNvPr id="4" name="Segnaposto numero diapositiva 3"/>
          <p:cNvSpPr>
            <a:spLocks noGrp="1"/>
          </p:cNvSpPr>
          <p:nvPr>
            <p:ph type="sldNum" sz="quarter" idx="11"/>
          </p:nvPr>
        </p:nvSpPr>
        <p:spPr/>
        <p:txBody>
          <a:bodyPr/>
          <a:lstStyle/>
          <a:p>
            <a:fld id="{062CC5B9-BD11-4090-982C-6B0ABD7F3D46}" type="slidenum">
              <a:rPr lang="en-US" smtClean="0"/>
              <a:pPr/>
              <a:t>11</a:t>
            </a:fld>
            <a:endParaRPr lang="it-IT"/>
          </a:p>
        </p:txBody>
      </p:sp>
      <p:sp>
        <p:nvSpPr>
          <p:cNvPr id="5" name="Rectangle 4"/>
          <p:cNvSpPr>
            <a:spLocks noChangeArrowheads="1"/>
          </p:cNvSpPr>
          <p:nvPr/>
        </p:nvSpPr>
        <p:spPr bwMode="auto">
          <a:xfrm>
            <a:off x="3028950" y="-81331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grpSp>
        <p:nvGrpSpPr>
          <p:cNvPr id="3" name="Gruppo 26">
            <a:extLst>
              <a:ext uri="{FF2B5EF4-FFF2-40B4-BE49-F238E27FC236}">
                <a16:creationId xmlns:a16="http://schemas.microsoft.com/office/drawing/2014/main" id="{86C45BA6-5384-48B0-831A-DE831721EDF4}"/>
              </a:ext>
            </a:extLst>
          </p:cNvPr>
          <p:cNvGrpSpPr/>
          <p:nvPr/>
        </p:nvGrpSpPr>
        <p:grpSpPr>
          <a:xfrm rot="5400000">
            <a:off x="3121418" y="2108791"/>
            <a:ext cx="4999042" cy="2824284"/>
            <a:chOff x="5959019" y="2597036"/>
            <a:chExt cx="6082003" cy="3306884"/>
          </a:xfrm>
        </p:grpSpPr>
        <p:pic>
          <p:nvPicPr>
            <p:cNvPr id="1025" name="Immagine 13" descr="Immagine che contiene oggetto&#10;&#10;Descrizione generata automaticamen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019" y="2697960"/>
              <a:ext cx="3066937" cy="3105036"/>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28"/>
            <p:cNvPicPr/>
            <p:nvPr/>
          </p:nvPicPr>
          <p:blipFill>
            <a:blip r:embed="rId4">
              <a:extLst>
                <a:ext uri="{28A0092B-C50C-407E-A947-70E740481C1C}">
                  <a14:useLocalDpi xmlns:a14="http://schemas.microsoft.com/office/drawing/2010/main" val="0"/>
                </a:ext>
              </a:extLst>
            </a:blip>
            <a:stretch>
              <a:fillRect/>
            </a:stretch>
          </p:blipFill>
          <p:spPr>
            <a:xfrm rot="16200000">
              <a:off x="8988355" y="2851252"/>
              <a:ext cx="3306884" cy="2798451"/>
            </a:xfrm>
            <a:prstGeom prst="rect">
              <a:avLst/>
            </a:prstGeom>
          </p:spPr>
        </p:pic>
      </p:grpSp>
      <p:sp>
        <p:nvSpPr>
          <p:cNvPr id="8" name="CasellaDiTesto 7"/>
          <p:cNvSpPr txBox="1"/>
          <p:nvPr/>
        </p:nvSpPr>
        <p:spPr>
          <a:xfrm>
            <a:off x="379561" y="1295893"/>
            <a:ext cx="3344875" cy="1482201"/>
          </a:xfrm>
          <a:prstGeom prst="rect">
            <a:avLst/>
          </a:prstGeom>
          <a:noFill/>
        </p:spPr>
        <p:txBody>
          <a:bodyPr wrap="square" rtlCol="0">
            <a:spAutoFit/>
          </a:bodyPr>
          <a:lstStyle/>
          <a:p>
            <a:pPr>
              <a:lnSpc>
                <a:spcPct val="130000"/>
              </a:lnSpc>
            </a:pPr>
            <a:r>
              <a:rPr lang="en-US" sz="2400" dirty="0">
                <a:solidFill>
                  <a:srgbClr val="0D3E5E"/>
                </a:solidFill>
              </a:rPr>
              <a:t>UPPER PART:</a:t>
            </a:r>
            <a:endParaRPr lang="it-IT" sz="2400" dirty="0"/>
          </a:p>
          <a:p>
            <a:pPr marL="342900" indent="-342900">
              <a:lnSpc>
                <a:spcPct val="130000"/>
              </a:lnSpc>
              <a:buFont typeface="Wingdings" panose="05000000000000000000" pitchFamily="2" charset="2"/>
              <a:buChar char="§"/>
            </a:pPr>
            <a:r>
              <a:rPr lang="en-US" sz="2400" dirty="0">
                <a:solidFill>
                  <a:srgbClr val="000000"/>
                </a:solidFill>
                <a:latin typeface="Arial Nova Light" panose="020B0304020202020204" pitchFamily="34" charset="0"/>
              </a:rPr>
              <a:t>Accelerate the airflow</a:t>
            </a:r>
            <a:endParaRPr lang="it-IT" sz="2400" dirty="0">
              <a:solidFill>
                <a:srgbClr val="000000"/>
              </a:solidFill>
              <a:latin typeface="Arial Nova Light" panose="020B0304020202020204" pitchFamily="34" charset="0"/>
            </a:endParaRPr>
          </a:p>
          <a:p>
            <a:pPr marL="342900" indent="-342900">
              <a:lnSpc>
                <a:spcPct val="130000"/>
              </a:lnSpc>
              <a:buFont typeface="Wingdings" panose="05000000000000000000" pitchFamily="2" charset="2"/>
              <a:buChar char="§"/>
            </a:pPr>
            <a:r>
              <a:rPr lang="en-US" sz="2400" dirty="0">
                <a:solidFill>
                  <a:srgbClr val="000000"/>
                </a:solidFill>
                <a:latin typeface="Arial Nova Light" panose="020B0304020202020204" pitchFamily="34" charset="0"/>
              </a:rPr>
              <a:t>Reduce turbulences</a:t>
            </a:r>
            <a:endParaRPr lang="it-IT" sz="2400" dirty="0">
              <a:solidFill>
                <a:srgbClr val="000000"/>
              </a:solidFill>
              <a:latin typeface="Arial Nova Light" panose="020B0304020202020204" pitchFamily="34" charset="0"/>
            </a:endParaRPr>
          </a:p>
        </p:txBody>
      </p:sp>
      <p:sp>
        <p:nvSpPr>
          <p:cNvPr id="15" name="CasellaDiTesto 6">
            <a:extLst>
              <a:ext uri="{FF2B5EF4-FFF2-40B4-BE49-F238E27FC236}">
                <a16:creationId xmlns:a16="http://schemas.microsoft.com/office/drawing/2014/main" id="{117153BE-A5F2-4B96-B643-30A8B58EC6BE}"/>
              </a:ext>
            </a:extLst>
          </p:cNvPr>
          <p:cNvSpPr txBox="1"/>
          <p:nvPr/>
        </p:nvSpPr>
        <p:spPr>
          <a:xfrm>
            <a:off x="7517442" y="3207661"/>
            <a:ext cx="4653559" cy="2442464"/>
          </a:xfrm>
          <a:prstGeom prst="rect">
            <a:avLst/>
          </a:prstGeom>
          <a:noFill/>
        </p:spPr>
        <p:txBody>
          <a:bodyPr wrap="square" rtlCol="0">
            <a:spAutoFit/>
          </a:bodyPr>
          <a:lstStyle/>
          <a:p>
            <a:pPr>
              <a:lnSpc>
                <a:spcPct val="130000"/>
              </a:lnSpc>
            </a:pPr>
            <a:r>
              <a:rPr lang="en-US" sz="2400" dirty="0">
                <a:solidFill>
                  <a:srgbClr val="0D3E5E"/>
                </a:solidFill>
              </a:rPr>
              <a:t>LOWER PART:</a:t>
            </a:r>
            <a:endParaRPr lang="it-IT" sz="2400" dirty="0">
              <a:solidFill>
                <a:srgbClr val="0D3E5E"/>
              </a:solidFill>
            </a:endParaRPr>
          </a:p>
          <a:p>
            <a:pPr marL="342900" indent="-342900">
              <a:lnSpc>
                <a:spcPct val="130000"/>
              </a:lnSpc>
              <a:buFont typeface="Wingdings" panose="05000000000000000000" pitchFamily="2" charset="2"/>
              <a:buChar char="§"/>
            </a:pPr>
            <a:r>
              <a:rPr lang="en-US" sz="2400" dirty="0">
                <a:solidFill>
                  <a:srgbClr val="000000"/>
                </a:solidFill>
                <a:latin typeface="Arial Nova Light" panose="020B0304020202020204" pitchFamily="34" charset="0"/>
              </a:rPr>
              <a:t>Support for the motor</a:t>
            </a:r>
            <a:endParaRPr lang="it-IT" sz="2400" dirty="0">
              <a:solidFill>
                <a:srgbClr val="000000"/>
              </a:solidFill>
              <a:latin typeface="Arial Nova Light" panose="020B0304020202020204" pitchFamily="34" charset="0"/>
            </a:endParaRPr>
          </a:p>
          <a:p>
            <a:pPr marL="342900" indent="-342900">
              <a:lnSpc>
                <a:spcPct val="130000"/>
              </a:lnSpc>
              <a:buFont typeface="Wingdings" panose="05000000000000000000" pitchFamily="2" charset="2"/>
              <a:buChar char="§"/>
            </a:pPr>
            <a:r>
              <a:rPr lang="en-US" sz="2400" dirty="0">
                <a:solidFill>
                  <a:srgbClr val="000000"/>
                </a:solidFill>
                <a:latin typeface="Arial Nova Light" panose="020B0304020202020204" pitchFamily="34" charset="0"/>
              </a:rPr>
              <a:t>Allow air suction from ambient</a:t>
            </a:r>
          </a:p>
          <a:p>
            <a:pPr marL="342900" indent="-342900">
              <a:lnSpc>
                <a:spcPct val="130000"/>
              </a:lnSpc>
              <a:buFont typeface="Wingdings" panose="05000000000000000000" pitchFamily="2" charset="2"/>
              <a:buChar char="§"/>
            </a:pPr>
            <a:r>
              <a:rPr lang="en-US" sz="2400" dirty="0">
                <a:solidFill>
                  <a:srgbClr val="000000"/>
                </a:solidFill>
                <a:latin typeface="Arial Nova Light" panose="020B0304020202020204" pitchFamily="34" charset="0"/>
              </a:rPr>
              <a:t>Prevent overheating of the motor</a:t>
            </a:r>
          </a:p>
        </p:txBody>
      </p:sp>
      <p:grpSp>
        <p:nvGrpSpPr>
          <p:cNvPr id="21" name="Gruppo 5"/>
          <p:cNvGrpSpPr/>
          <p:nvPr/>
        </p:nvGrpSpPr>
        <p:grpSpPr>
          <a:xfrm>
            <a:off x="0" y="6020454"/>
            <a:ext cx="12189741" cy="372746"/>
            <a:chOff x="0" y="5993158"/>
            <a:chExt cx="11667586" cy="372746"/>
          </a:xfrm>
          <a:solidFill>
            <a:schemeClr val="bg1">
              <a:lumMod val="65000"/>
            </a:schemeClr>
          </a:solidFill>
        </p:grpSpPr>
        <p:sp>
          <p:nvSpPr>
            <p:cNvPr id="22" name="Mostrina 6"/>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Introduction</a:t>
              </a:r>
              <a:endParaRPr lang="it-IT" sz="1500">
                <a:solidFill>
                  <a:schemeClr val="bg2"/>
                </a:solidFill>
              </a:endParaRPr>
            </a:p>
          </p:txBody>
        </p:sp>
        <p:sp>
          <p:nvSpPr>
            <p:cNvPr id="23" name="Mostrina 8"/>
            <p:cNvSpPr/>
            <p:nvPr/>
          </p:nvSpPr>
          <p:spPr>
            <a:xfrm>
              <a:off x="1944000"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Architecture</a:t>
              </a:r>
            </a:p>
          </p:txBody>
        </p:sp>
        <p:sp>
          <p:nvSpPr>
            <p:cNvPr id="24" name="Mostrina 10"/>
            <p:cNvSpPr/>
            <p:nvPr/>
          </p:nvSpPr>
          <p:spPr>
            <a:xfrm>
              <a:off x="3888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Control </a:t>
              </a:r>
              <a:r>
                <a:rPr lang="it-IT" sz="1500" err="1">
                  <a:solidFill>
                    <a:schemeClr val="bg2"/>
                  </a:solidFill>
                </a:rPr>
                <a:t>Logic</a:t>
              </a:r>
              <a:endParaRPr lang="it-IT" sz="1500">
                <a:solidFill>
                  <a:schemeClr val="bg2"/>
                </a:solidFill>
              </a:endParaRPr>
            </a:p>
          </p:txBody>
        </p:sp>
        <p:sp>
          <p:nvSpPr>
            <p:cNvPr id="31" name="Mostrina 11"/>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User Interface</a:t>
              </a:r>
            </a:p>
          </p:txBody>
        </p:sp>
        <p:sp>
          <p:nvSpPr>
            <p:cNvPr id="32" name="Mostrina 12"/>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Validation</a:t>
              </a:r>
            </a:p>
          </p:txBody>
        </p:sp>
        <p:sp>
          <p:nvSpPr>
            <p:cNvPr id="33" name="Mostrina 16"/>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Conclusion</a:t>
              </a:r>
              <a:endParaRPr lang="it-IT" sz="1500">
                <a:solidFill>
                  <a:schemeClr val="bg2"/>
                </a:solidFill>
              </a:endParaRPr>
            </a:p>
          </p:txBody>
        </p:sp>
      </p:grpSp>
      <p:sp>
        <p:nvSpPr>
          <p:cNvPr id="18" name="Rectangle 17">
            <a:extLst>
              <a:ext uri="{FF2B5EF4-FFF2-40B4-BE49-F238E27FC236}">
                <a16:creationId xmlns:a16="http://schemas.microsoft.com/office/drawing/2014/main" id="{812E9B36-AE05-4386-A78D-40A2E85CA3AF}"/>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spTree>
    <p:extLst>
      <p:ext uri="{BB962C8B-B14F-4D97-AF65-F5344CB8AC3E}">
        <p14:creationId xmlns:p14="http://schemas.microsoft.com/office/powerpoint/2010/main" val="546592625"/>
      </p:ext>
    </p:extLst>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0842833E-A42E-484B-BE75-3B83FB377E84}"/>
              </a:ext>
            </a:extLst>
          </p:cNvPr>
          <p:cNvCxnSpPr>
            <a:cxnSpLocks/>
          </p:cNvCxnSpPr>
          <p:nvPr/>
        </p:nvCxnSpPr>
        <p:spPr>
          <a:xfrm flipH="1">
            <a:off x="2478337" y="4697128"/>
            <a:ext cx="1010796" cy="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DD124E71-C75A-47B3-93AE-C81E209A83EE}"/>
              </a:ext>
            </a:extLst>
          </p:cNvPr>
          <p:cNvPicPr>
            <a:picLocks noChangeAspect="1"/>
          </p:cNvPicPr>
          <p:nvPr/>
        </p:nvPicPr>
        <p:blipFill>
          <a:blip r:embed="rId3"/>
          <a:stretch>
            <a:fillRect/>
          </a:stretch>
        </p:blipFill>
        <p:spPr>
          <a:xfrm>
            <a:off x="5592586" y="1010431"/>
            <a:ext cx="2943827" cy="2114309"/>
          </a:xfrm>
          <a:prstGeom prst="rect">
            <a:avLst/>
          </a:prstGeom>
        </p:spPr>
      </p:pic>
      <p:pic>
        <p:nvPicPr>
          <p:cNvPr id="15" name="Picture 14">
            <a:extLst>
              <a:ext uri="{FF2B5EF4-FFF2-40B4-BE49-F238E27FC236}">
                <a16:creationId xmlns:a16="http://schemas.microsoft.com/office/drawing/2014/main" id="{05423C11-DC82-4341-B0AE-97579190363A}"/>
              </a:ext>
            </a:extLst>
          </p:cNvPr>
          <p:cNvPicPr>
            <a:picLocks noChangeAspect="1"/>
          </p:cNvPicPr>
          <p:nvPr/>
        </p:nvPicPr>
        <p:blipFill>
          <a:blip r:embed="rId4"/>
          <a:stretch>
            <a:fillRect/>
          </a:stretch>
        </p:blipFill>
        <p:spPr>
          <a:xfrm>
            <a:off x="1129708" y="1041957"/>
            <a:ext cx="1662557" cy="2856922"/>
          </a:xfrm>
          <a:prstGeom prst="rect">
            <a:avLst/>
          </a:prstGeom>
        </p:spPr>
      </p:pic>
      <p:pic>
        <p:nvPicPr>
          <p:cNvPr id="18" name="Picture 17">
            <a:extLst>
              <a:ext uri="{FF2B5EF4-FFF2-40B4-BE49-F238E27FC236}">
                <a16:creationId xmlns:a16="http://schemas.microsoft.com/office/drawing/2014/main" id="{4765D14A-3BE6-43D3-A21B-F4D81FAB6EB1}"/>
              </a:ext>
            </a:extLst>
          </p:cNvPr>
          <p:cNvPicPr>
            <a:picLocks noChangeAspect="1"/>
          </p:cNvPicPr>
          <p:nvPr/>
        </p:nvPicPr>
        <p:blipFill rotWithShape="1">
          <a:blip r:embed="rId5"/>
          <a:srcRect r="-48"/>
          <a:stretch/>
        </p:blipFill>
        <p:spPr>
          <a:xfrm>
            <a:off x="2620152" y="1845817"/>
            <a:ext cx="2954865" cy="1443815"/>
          </a:xfrm>
          <a:prstGeom prst="rect">
            <a:avLst/>
          </a:prstGeom>
        </p:spPr>
      </p:pic>
      <p:sp>
        <p:nvSpPr>
          <p:cNvPr id="28" name="Rectangle 27">
            <a:extLst>
              <a:ext uri="{FF2B5EF4-FFF2-40B4-BE49-F238E27FC236}">
                <a16:creationId xmlns:a16="http://schemas.microsoft.com/office/drawing/2014/main" id="{EF7DC916-C702-443A-BAD2-B8F270251D59}"/>
              </a:ext>
            </a:extLst>
          </p:cNvPr>
          <p:cNvSpPr/>
          <p:nvPr/>
        </p:nvSpPr>
        <p:spPr>
          <a:xfrm>
            <a:off x="3495483" y="4189872"/>
            <a:ext cx="1744133" cy="753157"/>
          </a:xfrm>
          <a:prstGeom prst="rect">
            <a:avLst/>
          </a:prstGeom>
          <a:solidFill>
            <a:schemeClr val="bg1"/>
          </a:solid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it-IT">
                <a:solidFill>
                  <a:sysClr lastClr="000000" val="windowText"/>
                </a:solidFill>
                <a:latin typeface="+mj-lt"/>
              </a:rPr>
              <a:t>Control</a:t>
            </a:r>
          </a:p>
          <a:p>
            <a:pPr algn="ctr"/>
            <a:r>
              <a:rPr b="1" dirty="0" lang="it-IT">
                <a:solidFill>
                  <a:sysClr lastClr="000000" val="windowText"/>
                </a:solidFill>
                <a:latin typeface="+mj-lt"/>
              </a:rPr>
              <a:t>Unit (board)</a:t>
            </a:r>
          </a:p>
        </p:txBody>
      </p:sp>
      <p:sp>
        <p:nvSpPr>
          <p:cNvPr id="29" name="Rectangle 28">
            <a:extLst>
              <a:ext uri="{FF2B5EF4-FFF2-40B4-BE49-F238E27FC236}">
                <a16:creationId xmlns:a16="http://schemas.microsoft.com/office/drawing/2014/main" id="{F26BB2AA-3F95-4AA1-AF99-B22FE9A7715D}"/>
              </a:ext>
            </a:extLst>
          </p:cNvPr>
          <p:cNvSpPr/>
          <p:nvPr/>
        </p:nvSpPr>
        <p:spPr>
          <a:xfrm rot="16200000">
            <a:off x="1721213" y="4299658"/>
            <a:ext cx="2469370" cy="540540"/>
          </a:xfrm>
          <a:prstGeom prst="rect">
            <a:avLst/>
          </a:prstGeom>
          <a:solidFill>
            <a:schemeClr val="bg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it-IT">
                <a:solidFill>
                  <a:sysClr lastClr="000000" val="windowText"/>
                </a:solidFill>
                <a:latin typeface="+mj-lt"/>
              </a:rPr>
              <a:t>Power Supply</a:t>
            </a:r>
          </a:p>
        </p:txBody>
      </p:sp>
      <p:sp>
        <p:nvSpPr>
          <p:cNvPr id="30" name="Rectangle 29">
            <a:extLst>
              <a:ext uri="{FF2B5EF4-FFF2-40B4-BE49-F238E27FC236}">
                <a16:creationId xmlns:a16="http://schemas.microsoft.com/office/drawing/2014/main" id="{A4EEFB52-53F8-4C68-ACB4-C34A335C3572}"/>
              </a:ext>
            </a:extLst>
          </p:cNvPr>
          <p:cNvSpPr/>
          <p:nvPr/>
        </p:nvSpPr>
        <p:spPr>
          <a:xfrm>
            <a:off x="734204" y="4092938"/>
            <a:ext cx="1744133" cy="948388"/>
          </a:xfrm>
          <a:prstGeom prst="rect">
            <a:avLst/>
          </a:prstGeom>
          <a:solidFill>
            <a:schemeClr val="bg1"/>
          </a:solid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it-IT">
                <a:solidFill>
                  <a:sysClr lastClr="000000" val="windowText"/>
                </a:solidFill>
                <a:latin typeface="+mj-lt"/>
              </a:rPr>
              <a:t>Motor </a:t>
            </a:r>
          </a:p>
          <a:p>
            <a:pPr algn="ctr"/>
            <a:r>
              <a:rPr b="1" dirty="0" lang="it-IT">
                <a:solidFill>
                  <a:sysClr lastClr="000000" val="windowText"/>
                </a:solidFill>
                <a:latin typeface="+mj-lt"/>
              </a:rPr>
              <a:t>Control</a:t>
            </a:r>
          </a:p>
        </p:txBody>
      </p:sp>
      <p:sp>
        <p:nvSpPr>
          <p:cNvPr id="31" name="Rectangle 30">
            <a:extLst>
              <a:ext uri="{FF2B5EF4-FFF2-40B4-BE49-F238E27FC236}">
                <a16:creationId xmlns:a16="http://schemas.microsoft.com/office/drawing/2014/main" id="{332D9941-58B0-4055-99BE-5F21EBB54459}"/>
              </a:ext>
            </a:extLst>
          </p:cNvPr>
          <p:cNvSpPr/>
          <p:nvPr/>
        </p:nvSpPr>
        <p:spPr>
          <a:xfrm>
            <a:off x="3495483" y="3340336"/>
            <a:ext cx="1744133" cy="753156"/>
          </a:xfrm>
          <a:prstGeom prst="rect">
            <a:avLst/>
          </a:prstGeom>
          <a:no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it-IT">
                <a:solidFill>
                  <a:sysClr lastClr="000000" val="windowText"/>
                </a:solidFill>
                <a:latin typeface="+mj-lt"/>
              </a:rPr>
              <a:t>Pressure and Flow sensors</a:t>
            </a:r>
          </a:p>
        </p:txBody>
      </p:sp>
      <p:sp>
        <p:nvSpPr>
          <p:cNvPr id="32" name="Rectangle 31">
            <a:extLst>
              <a:ext uri="{FF2B5EF4-FFF2-40B4-BE49-F238E27FC236}">
                <a16:creationId xmlns:a16="http://schemas.microsoft.com/office/drawing/2014/main" id="{65743636-4CEF-4B24-BABF-7FA776B76762}"/>
              </a:ext>
            </a:extLst>
          </p:cNvPr>
          <p:cNvSpPr/>
          <p:nvPr/>
        </p:nvSpPr>
        <p:spPr>
          <a:xfrm>
            <a:off x="3497130" y="5036330"/>
            <a:ext cx="1744133" cy="753156"/>
          </a:xfrm>
          <a:prstGeom prst="rect">
            <a:avLst/>
          </a:prstGeom>
          <a:solidFill>
            <a:schemeClr val="bg1"/>
          </a:solid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it-IT">
                <a:solidFill>
                  <a:sysClr lastClr="000000" val="windowText"/>
                </a:solidFill>
                <a:latin typeface="+mj-lt"/>
              </a:rPr>
              <a:t>Monitoring </a:t>
            </a:r>
          </a:p>
          <a:p>
            <a:pPr algn="ctr"/>
            <a:r>
              <a:rPr b="1" dirty="0" lang="it-IT">
                <a:solidFill>
                  <a:sysClr lastClr="000000" val="windowText"/>
                </a:solidFill>
                <a:latin typeface="+mj-lt"/>
              </a:rPr>
              <a:t>Unit</a:t>
            </a:r>
          </a:p>
        </p:txBody>
      </p:sp>
      <p:sp>
        <p:nvSpPr>
          <p:cNvPr id="35" name="TextBox 34">
            <a:extLst>
              <a:ext uri="{FF2B5EF4-FFF2-40B4-BE49-F238E27FC236}">
                <a16:creationId xmlns:a16="http://schemas.microsoft.com/office/drawing/2014/main" id="{47923069-4C9D-4417-B3F3-1E6B17C3FF7B}"/>
              </a:ext>
            </a:extLst>
          </p:cNvPr>
          <p:cNvSpPr txBox="1"/>
          <p:nvPr/>
        </p:nvSpPr>
        <p:spPr>
          <a:xfrm>
            <a:off x="3067664" y="1493556"/>
            <a:ext cx="2059838" cy="369332"/>
          </a:xfrm>
          <a:prstGeom prst="rect">
            <a:avLst/>
          </a:prstGeom>
          <a:noFill/>
        </p:spPr>
        <p:txBody>
          <a:bodyPr wrap="square">
            <a:spAutoFit/>
          </a:bodyPr>
          <a:lstStyle/>
          <a:p>
            <a:pPr algn="ctr"/>
            <a:r>
              <a:rPr b="1" dirty="0" lang="it-IT">
                <a:solidFill>
                  <a:sysClr lastClr="000000" val="windowText"/>
                </a:solidFill>
                <a:latin typeface="+mj-lt"/>
              </a:rPr>
              <a:t>Flowmeter</a:t>
            </a:r>
          </a:p>
        </p:txBody>
      </p:sp>
      <p:sp>
        <p:nvSpPr>
          <p:cNvPr id="2" name="Titolo 1"/>
          <p:cNvSpPr>
            <a:spLocks noGrp="1"/>
          </p:cNvSpPr>
          <p:nvPr>
            <p:ph type="title"/>
          </p:nvPr>
        </p:nvSpPr>
        <p:spPr>
          <a:xfrm>
            <a:off x="367733" y="116027"/>
            <a:ext cx="10506413" cy="505811"/>
          </a:xfrm>
        </p:spPr>
        <p:txBody>
          <a:bodyPr/>
          <a:lstStyle/>
          <a:p>
            <a:r>
              <a:rPr dirty="0" lang="it-IT"/>
              <a:t>Device Architecture</a:t>
            </a:r>
            <a:br>
              <a:rPr dirty="0" lang="it-IT"/>
            </a:br>
            <a:endParaRPr dirty="0" lang="it-IT"/>
          </a:p>
        </p:txBody>
      </p:sp>
      <p:sp>
        <p:nvSpPr>
          <p:cNvPr id="4" name="Segnaposto numero diapositiva 3"/>
          <p:cNvSpPr>
            <a:spLocks noGrp="1"/>
          </p:cNvSpPr>
          <p:nvPr>
            <p:ph idx="11" sz="quarter" type="sldNum"/>
          </p:nvPr>
        </p:nvSpPr>
        <p:spPr/>
        <p:txBody>
          <a:bodyPr/>
          <a:lstStyle/>
          <a:p>
            <a:fld id="{062CC5B9-BD11-4090-982C-6B0ABD7F3D46}" type="slidenum">
              <a:rPr lang="it-IT" smtClean="0"/>
              <a:pPr/>
              <a:t>12</a:t>
            </a:fld>
            <a:endParaRPr lang="it-IT"/>
          </a:p>
        </p:txBody>
      </p:sp>
      <p:grpSp>
        <p:nvGrpSpPr>
          <p:cNvPr id="19" name="Gruppo 5"/>
          <p:cNvGrpSpPr/>
          <p:nvPr/>
        </p:nvGrpSpPr>
        <p:grpSpPr>
          <a:xfrm>
            <a:off x="0" y="6020454"/>
            <a:ext cx="12189741" cy="372746"/>
            <a:chOff x="0" y="5993158"/>
            <a:chExt cx="11667586" cy="372746"/>
          </a:xfrm>
          <a:solidFill>
            <a:schemeClr val="bg1">
              <a:lumMod val="65000"/>
            </a:schemeClr>
          </a:solidFill>
        </p:grpSpPr>
        <p:sp>
          <p:nvSpPr>
            <p:cNvPr id="20" name="Mostrina 7"/>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Introduction</a:t>
              </a:r>
              <a:endParaRPr lang="it-IT" sz="1500">
                <a:solidFill>
                  <a:schemeClr val="bg2"/>
                </a:solidFill>
              </a:endParaRPr>
            </a:p>
          </p:txBody>
        </p:sp>
        <p:sp>
          <p:nvSpPr>
            <p:cNvPr id="21" name="Mostrina 8"/>
            <p:cNvSpPr/>
            <p:nvPr/>
          </p:nvSpPr>
          <p:spPr>
            <a:xfrm>
              <a:off x="1944000"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Architecture</a:t>
              </a:r>
            </a:p>
          </p:txBody>
        </p:sp>
        <p:sp>
          <p:nvSpPr>
            <p:cNvPr id="22" name="Mostrina 9"/>
            <p:cNvSpPr/>
            <p:nvPr/>
          </p:nvSpPr>
          <p:spPr>
            <a:xfrm>
              <a:off x="3888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lang="it-IT" sz="1500">
                  <a:solidFill>
                    <a:schemeClr val="bg2"/>
                  </a:solidFill>
                </a:rPr>
                <a:t>Control </a:t>
              </a:r>
              <a:r>
                <a:rPr err="1" lang="it-IT" sz="1500">
                  <a:solidFill>
                    <a:schemeClr val="bg2"/>
                  </a:solidFill>
                </a:rPr>
                <a:t>Logic</a:t>
              </a:r>
              <a:endParaRPr lang="it-IT" sz="1500">
                <a:solidFill>
                  <a:schemeClr val="bg2"/>
                </a:solidFill>
              </a:endParaRPr>
            </a:p>
          </p:txBody>
        </p:sp>
        <p:sp>
          <p:nvSpPr>
            <p:cNvPr id="23" name="Mostrina 10"/>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User Interface</a:t>
              </a:r>
            </a:p>
          </p:txBody>
        </p:sp>
        <p:sp>
          <p:nvSpPr>
            <p:cNvPr id="24" name="Mostrina 11"/>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Validation</a:t>
              </a:r>
            </a:p>
          </p:txBody>
        </p:sp>
        <p:sp>
          <p:nvSpPr>
            <p:cNvPr id="25" name="Mostrina 12"/>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Conclusion</a:t>
              </a:r>
              <a:endParaRPr lang="it-IT" sz="1500">
                <a:solidFill>
                  <a:schemeClr val="bg2"/>
                </a:solidFill>
              </a:endParaRPr>
            </a:p>
          </p:txBody>
        </p:sp>
      </p:grpSp>
      <p:sp>
        <p:nvSpPr>
          <p:cNvPr id="16" name="Rectangle 15">
            <a:extLst>
              <a:ext uri="{FF2B5EF4-FFF2-40B4-BE49-F238E27FC236}">
                <a16:creationId xmlns:a16="http://schemas.microsoft.com/office/drawing/2014/main" id="{F9B0E445-16FC-4B52-BDC1-B46F9F387A03}"/>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a:t>Carrassi Thomas</a:t>
            </a:r>
          </a:p>
        </p:txBody>
      </p:sp>
      <p:sp>
        <p:nvSpPr>
          <p:cNvPr id="27" name="Rectangle 26">
            <a:extLst>
              <a:ext uri="{FF2B5EF4-FFF2-40B4-BE49-F238E27FC236}">
                <a16:creationId xmlns:a16="http://schemas.microsoft.com/office/drawing/2014/main" id="{434F9C5F-5C21-4F9A-A9B0-EC8B0A305966}"/>
              </a:ext>
            </a:extLst>
          </p:cNvPr>
          <p:cNvSpPr/>
          <p:nvPr/>
        </p:nvSpPr>
        <p:spPr>
          <a:xfrm>
            <a:off x="3401678" y="3297169"/>
            <a:ext cx="1919254" cy="815441"/>
          </a:xfrm>
          <a:prstGeom prst="rect">
            <a:avLst/>
          </a:prstGeom>
          <a:solidFill>
            <a:srgbClr val="43E1CE">
              <a:alpha val="36863"/>
            </a:srgbClr>
          </a:solidFill>
          <a:ln>
            <a:solidFill>
              <a:srgbClr val="000000"/>
            </a:solidFill>
            <a:prstDash val="lgDash"/>
          </a:ln>
        </p:spPr>
        <p:style>
          <a:lnRef idx="1">
            <a:schemeClr val="accent1"/>
          </a:lnRef>
          <a:fillRef idx="3">
            <a:schemeClr val="accent1"/>
          </a:fillRef>
          <a:effectRef idx="2">
            <a:schemeClr val="accent1"/>
          </a:effectRef>
          <a:fontRef idx="minor">
            <a:schemeClr val="lt1"/>
          </a:fontRef>
        </p:style>
        <p:txBody>
          <a:bodyPr anchor="ctr" rtlCol="0"/>
          <a:lstStyle/>
          <a:p>
            <a:pPr algn="ctr"/>
            <a:endParaRPr lang="it-IT"/>
          </a:p>
        </p:txBody>
      </p:sp>
      <p:sp>
        <p:nvSpPr>
          <p:cNvPr id="33" name="Rectangle 32">
            <a:extLst>
              <a:ext uri="{FF2B5EF4-FFF2-40B4-BE49-F238E27FC236}">
                <a16:creationId xmlns:a16="http://schemas.microsoft.com/office/drawing/2014/main" id="{F1162D0D-FC98-49F6-8917-A913E1245367}"/>
              </a:ext>
            </a:extLst>
          </p:cNvPr>
          <p:cNvSpPr/>
          <p:nvPr/>
        </p:nvSpPr>
        <p:spPr>
          <a:xfrm>
            <a:off x="2620149" y="1501509"/>
            <a:ext cx="3094851" cy="1793851"/>
          </a:xfrm>
          <a:prstGeom prst="rect">
            <a:avLst/>
          </a:prstGeom>
          <a:solidFill>
            <a:srgbClr val="43E1CE">
              <a:alpha val="36863"/>
            </a:srgbClr>
          </a:solidFill>
          <a:ln>
            <a:solidFill>
              <a:srgbClr val="000000"/>
            </a:solidFill>
            <a:prstDash val="lgDash"/>
          </a:ln>
        </p:spPr>
        <p:style>
          <a:lnRef idx="1">
            <a:schemeClr val="accent1"/>
          </a:lnRef>
          <a:fillRef idx="3">
            <a:schemeClr val="accent1"/>
          </a:fillRef>
          <a:effectRef idx="2">
            <a:schemeClr val="accent1"/>
          </a:effectRef>
          <a:fontRef idx="minor">
            <a:schemeClr val="lt1"/>
          </a:fontRef>
        </p:style>
        <p:txBody>
          <a:bodyPr anchor="ctr" rtlCol="0"/>
          <a:lstStyle/>
          <a:p>
            <a:pPr algn="ctr"/>
            <a:endParaRPr lang="it-IT"/>
          </a:p>
        </p:txBody>
      </p:sp>
      <p:pic>
        <p:nvPicPr>
          <p:cNvPr descr="Laptop outline" id="37" name="Graphic 36">
            <a:extLst>
              <a:ext uri="{FF2B5EF4-FFF2-40B4-BE49-F238E27FC236}">
                <a16:creationId xmlns:a16="http://schemas.microsoft.com/office/drawing/2014/main" id="{56C0CF34-63D9-4CCF-BEF3-E0A5965739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09309" y="2321097"/>
            <a:ext cx="4072100" cy="4072100"/>
          </a:xfrm>
          <a:prstGeom prst="rect">
            <a:avLst/>
          </a:prstGeom>
        </p:spPr>
      </p:pic>
      <p:pic>
        <p:nvPicPr>
          <p:cNvPr id="39" name="Picture 38">
            <a:extLst>
              <a:ext uri="{FF2B5EF4-FFF2-40B4-BE49-F238E27FC236}">
                <a16:creationId xmlns:a16="http://schemas.microsoft.com/office/drawing/2014/main" id="{11282927-3E23-4773-9A93-9F4DDBAEB142}"/>
              </a:ext>
            </a:extLst>
          </p:cNvPr>
          <p:cNvPicPr>
            <a:picLocks noChangeAspect="1"/>
          </p:cNvPicPr>
          <p:nvPr/>
        </p:nvPicPr>
        <p:blipFill rotWithShape="1">
          <a:blip r:embed="rId8">
            <a:lum bright="20000" contrast="40000"/>
          </a:blip>
          <a:srcRect b="-4599" t="-4599"/>
          <a:stretch/>
        </p:blipFill>
        <p:spPr>
          <a:xfrm>
            <a:off x="8397147" y="3335244"/>
            <a:ext cx="2484904" cy="1740461"/>
          </a:xfrm>
          <a:prstGeom prst="rect">
            <a:avLst/>
          </a:prstGeom>
        </p:spPr>
      </p:pic>
      <p:pic>
        <p:nvPicPr>
          <p:cNvPr descr="Wireless outline" id="40" name="Graphic 39">
            <a:extLst>
              <a:ext uri="{FF2B5EF4-FFF2-40B4-BE49-F238E27FC236}">
                <a16:creationId xmlns:a16="http://schemas.microsoft.com/office/drawing/2014/main" id="{55C49267-1AB0-45D6-B849-FD81863042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8627224">
            <a:off x="7140589" y="4120990"/>
            <a:ext cx="914400" cy="914400"/>
          </a:xfrm>
          <a:prstGeom prst="rect">
            <a:avLst/>
          </a:prstGeom>
        </p:spPr>
      </p:pic>
      <p:pic>
        <p:nvPicPr>
          <p:cNvPr descr="Wireless outline" id="42" name="Graphic 41">
            <a:extLst>
              <a:ext uri="{FF2B5EF4-FFF2-40B4-BE49-F238E27FC236}">
                <a16:creationId xmlns:a16="http://schemas.microsoft.com/office/drawing/2014/main" id="{226CACB6-7C96-49ED-BABA-71F701CE9E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8092033">
            <a:off x="5388954" y="4183894"/>
            <a:ext cx="914400" cy="914400"/>
          </a:xfrm>
          <a:prstGeom prst="rect">
            <a:avLst/>
          </a:prstGeom>
        </p:spPr>
      </p:pic>
      <p:cxnSp>
        <p:nvCxnSpPr>
          <p:cNvPr id="6" name="Straight Arrow Connector 5">
            <a:extLst>
              <a:ext uri="{FF2B5EF4-FFF2-40B4-BE49-F238E27FC236}">
                <a16:creationId xmlns:a16="http://schemas.microsoft.com/office/drawing/2014/main" id="{E675E13C-4D0F-41FC-B5F1-D2BA5901E5C9}"/>
              </a:ext>
            </a:extLst>
          </p:cNvPr>
          <p:cNvCxnSpPr/>
          <p:nvPr/>
        </p:nvCxnSpPr>
        <p:spPr>
          <a:xfrm>
            <a:off x="3696018" y="3219948"/>
            <a:ext cx="0" cy="139368"/>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967ECF27-A049-42A0-82AD-45036EA33691}"/>
              </a:ext>
            </a:extLst>
          </p:cNvPr>
          <p:cNvCxnSpPr/>
          <p:nvPr/>
        </p:nvCxnSpPr>
        <p:spPr>
          <a:xfrm>
            <a:off x="4475481" y="3212342"/>
            <a:ext cx="0" cy="139368"/>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9FCF0681-EFD8-4462-ABE3-344F26C1B3B0}"/>
              </a:ext>
            </a:extLst>
          </p:cNvPr>
          <p:cNvCxnSpPr/>
          <p:nvPr/>
        </p:nvCxnSpPr>
        <p:spPr>
          <a:xfrm>
            <a:off x="4340986" y="4066106"/>
            <a:ext cx="0" cy="139368"/>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D2D21DB0-FB06-4245-8E1F-A6A45A9E125E}"/>
              </a:ext>
            </a:extLst>
          </p:cNvPr>
          <p:cNvCxnSpPr>
            <a:cxnSpLocks/>
          </p:cNvCxnSpPr>
          <p:nvPr/>
        </p:nvCxnSpPr>
        <p:spPr>
          <a:xfrm flipV="1">
            <a:off x="4344922" y="4925079"/>
            <a:ext cx="0" cy="11125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EFBDE40C-C3DF-4DD1-8E04-F6AACF1E8EEC}"/>
              </a:ext>
            </a:extLst>
          </p:cNvPr>
          <p:cNvCxnSpPr>
            <a:cxnSpLocks/>
          </p:cNvCxnSpPr>
          <p:nvPr/>
        </p:nvCxnSpPr>
        <p:spPr>
          <a:xfrm flipH="1">
            <a:off x="2478337" y="4321827"/>
            <a:ext cx="207291"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D76C13CC-3769-4B71-ADEB-B4D929F72EA7}"/>
              </a:ext>
            </a:extLst>
          </p:cNvPr>
          <p:cNvCxnSpPr>
            <a:cxnSpLocks/>
          </p:cNvCxnSpPr>
          <p:nvPr/>
        </p:nvCxnSpPr>
        <p:spPr>
          <a:xfrm>
            <a:off x="3374632" y="3714836"/>
            <a:ext cx="114501" cy="207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DD8E5595-58B8-41DB-AB46-24CCC6ECF257}"/>
              </a:ext>
            </a:extLst>
          </p:cNvPr>
          <p:cNvCxnSpPr>
            <a:cxnSpLocks/>
          </p:cNvCxnSpPr>
          <p:nvPr/>
        </p:nvCxnSpPr>
        <p:spPr>
          <a:xfrm>
            <a:off x="3380097" y="4509081"/>
            <a:ext cx="114501" cy="207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315B088D-9979-4211-8739-34DE960E1BBB}"/>
              </a:ext>
            </a:extLst>
          </p:cNvPr>
          <p:cNvCxnSpPr>
            <a:cxnSpLocks/>
          </p:cNvCxnSpPr>
          <p:nvPr/>
        </p:nvCxnSpPr>
        <p:spPr>
          <a:xfrm>
            <a:off x="3388624" y="5413447"/>
            <a:ext cx="114501" cy="207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7F187E6-D254-44BF-8D41-74E0823249E7}"/>
              </a:ext>
            </a:extLst>
          </p:cNvPr>
          <p:cNvCxnSpPr>
            <a:cxnSpLocks/>
          </p:cNvCxnSpPr>
          <p:nvPr/>
        </p:nvCxnSpPr>
        <p:spPr>
          <a:xfrm>
            <a:off x="3370610" y="3704889"/>
            <a:ext cx="7590" cy="1711661"/>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960FF20-4F86-4B9C-AB5D-A4055E7D1CAF}"/>
              </a:ext>
            </a:extLst>
          </p:cNvPr>
          <p:cNvCxnSpPr>
            <a:cxnSpLocks/>
          </p:cNvCxnSpPr>
          <p:nvPr/>
        </p:nvCxnSpPr>
        <p:spPr>
          <a:xfrm flipH="1">
            <a:off x="3242978" y="4509081"/>
            <a:ext cx="127632"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0B21B968-A6AD-40F7-9209-4E7F7B7C4891}"/>
              </a:ext>
            </a:extLst>
          </p:cNvPr>
          <p:cNvCxnSpPr>
            <a:cxnSpLocks/>
          </p:cNvCxnSpPr>
          <p:nvPr/>
        </p:nvCxnSpPr>
        <p:spPr>
          <a:xfrm flipV="1">
            <a:off x="1606270" y="3262776"/>
            <a:ext cx="0" cy="82872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5621750"/>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33"/>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2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7"/>
      <p:bldP animBg="1" grpId="0" spid="33"/>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9836D7-6C2C-4185-82D8-6678A3A9428E}"/>
              </a:ext>
            </a:extLst>
          </p:cNvPr>
          <p:cNvPicPr>
            <a:picLocks noChangeAspect="1"/>
          </p:cNvPicPr>
          <p:nvPr/>
        </p:nvPicPr>
        <p:blipFill>
          <a:blip r:embed="rId2"/>
          <a:stretch>
            <a:fillRect/>
          </a:stretch>
        </p:blipFill>
        <p:spPr>
          <a:xfrm>
            <a:off x="6590535" y="2565574"/>
            <a:ext cx="2524880" cy="2509000"/>
          </a:xfrm>
          <a:prstGeom prst="rect">
            <a:avLst/>
          </a:prstGeom>
        </p:spPr>
      </p:pic>
      <p:sp>
        <p:nvSpPr>
          <p:cNvPr id="2" name="Titolo 1"/>
          <p:cNvSpPr>
            <a:spLocks noGrp="1"/>
          </p:cNvSpPr>
          <p:nvPr>
            <p:ph type="title"/>
          </p:nvPr>
        </p:nvSpPr>
        <p:spPr/>
        <p:txBody>
          <a:bodyPr/>
          <a:lstStyle/>
          <a:p>
            <a:r>
              <a:rPr lang="it-IT" dirty="0"/>
              <a:t>Pressure and Flow Sensor Unit</a:t>
            </a:r>
          </a:p>
        </p:txBody>
      </p:sp>
      <p:sp>
        <p:nvSpPr>
          <p:cNvPr id="4" name="Segnaposto numero diapositiva 3"/>
          <p:cNvSpPr>
            <a:spLocks noGrp="1"/>
          </p:cNvSpPr>
          <p:nvPr>
            <p:ph type="sldNum" sz="quarter" idx="11"/>
          </p:nvPr>
        </p:nvSpPr>
        <p:spPr/>
        <p:txBody>
          <a:bodyPr/>
          <a:lstStyle/>
          <a:p>
            <a:fld id="{062CC5B9-BD11-4090-982C-6B0ABD7F3D46}" type="slidenum">
              <a:rPr lang="it-IT" smtClean="0"/>
              <a:pPr/>
              <a:t>13</a:t>
            </a:fld>
            <a:endParaRPr lang="it-IT"/>
          </a:p>
        </p:txBody>
      </p:sp>
      <p:sp>
        <p:nvSpPr>
          <p:cNvPr id="18" name="CasellaDiTesto 17">
            <a:extLst>
              <a:ext uri="{FF2B5EF4-FFF2-40B4-BE49-F238E27FC236}">
                <a16:creationId xmlns:a16="http://schemas.microsoft.com/office/drawing/2014/main" id="{0AD2C4EF-2F21-4E62-9937-F92170EAE84C}"/>
              </a:ext>
            </a:extLst>
          </p:cNvPr>
          <p:cNvSpPr txBox="1"/>
          <p:nvPr/>
        </p:nvSpPr>
        <p:spPr>
          <a:xfrm>
            <a:off x="6515094" y="1236941"/>
            <a:ext cx="5161028" cy="1200329"/>
          </a:xfrm>
          <a:prstGeom prst="rect">
            <a:avLst/>
          </a:prstGeom>
          <a:noFill/>
        </p:spPr>
        <p:txBody>
          <a:bodyPr wrap="none" rtlCol="0">
            <a:spAutoFit/>
          </a:bodyPr>
          <a:lstStyle/>
          <a:p>
            <a:pPr algn="ctr">
              <a:lnSpc>
                <a:spcPct val="150000"/>
              </a:lnSpc>
            </a:pPr>
            <a:r>
              <a:rPr lang="en-US" sz="2400" dirty="0">
                <a:solidFill>
                  <a:srgbClr val="0D3E5E"/>
                </a:solidFill>
              </a:rPr>
              <a:t>PRESSURE AND FLOW SENSORS</a:t>
            </a:r>
            <a:endParaRPr lang="it-IT" sz="2400" dirty="0">
              <a:solidFill>
                <a:srgbClr val="0D3E5E"/>
              </a:solidFill>
            </a:endParaRPr>
          </a:p>
          <a:p>
            <a:pPr algn="ctr"/>
            <a:r>
              <a:rPr lang="en-US" dirty="0">
                <a:solidFill>
                  <a:srgbClr val="000000"/>
                </a:solidFill>
                <a:latin typeface="Arial Nova Light" panose="020B0304020202020204" pitchFamily="34" charset="0"/>
              </a:rPr>
              <a:t>Both based on a differential pressure transducer</a:t>
            </a:r>
            <a:endParaRPr lang="it-IT" dirty="0">
              <a:solidFill>
                <a:srgbClr val="000000"/>
              </a:solidFill>
              <a:latin typeface="Arial Nova Light" panose="020B0304020202020204" pitchFamily="34" charset="0"/>
            </a:endParaRPr>
          </a:p>
          <a:p>
            <a:pPr algn="ctr"/>
            <a:r>
              <a:rPr lang="en-US" dirty="0">
                <a:solidFill>
                  <a:srgbClr val="000000"/>
                </a:solidFill>
                <a:latin typeface="Arial Nova Light" panose="020B0304020202020204" pitchFamily="34" charset="0"/>
              </a:rPr>
              <a:t>(ELVR series – First Sensor)</a:t>
            </a:r>
            <a:endParaRPr lang="it-IT" dirty="0">
              <a:solidFill>
                <a:srgbClr val="000000"/>
              </a:solidFill>
              <a:latin typeface="Arial Nova Light" panose="020B0304020202020204" pitchFamily="34" charset="0"/>
            </a:endParaRPr>
          </a:p>
        </p:txBody>
      </p:sp>
      <p:grpSp>
        <p:nvGrpSpPr>
          <p:cNvPr id="21" name="Gruppo 2"/>
          <p:cNvGrpSpPr/>
          <p:nvPr/>
        </p:nvGrpSpPr>
        <p:grpSpPr>
          <a:xfrm>
            <a:off x="0" y="6020454"/>
            <a:ext cx="12189741" cy="372746"/>
            <a:chOff x="0" y="5993158"/>
            <a:chExt cx="11667586" cy="372746"/>
          </a:xfrm>
          <a:solidFill>
            <a:schemeClr val="bg1">
              <a:lumMod val="65000"/>
            </a:schemeClr>
          </a:solidFill>
        </p:grpSpPr>
        <p:sp>
          <p:nvSpPr>
            <p:cNvPr id="22" name="Mostrina 4"/>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Introduction</a:t>
              </a:r>
              <a:endParaRPr lang="it-IT" sz="1500">
                <a:solidFill>
                  <a:schemeClr val="bg2"/>
                </a:solidFill>
              </a:endParaRPr>
            </a:p>
          </p:txBody>
        </p:sp>
        <p:sp>
          <p:nvSpPr>
            <p:cNvPr id="23" name="Mostrina 6"/>
            <p:cNvSpPr/>
            <p:nvPr/>
          </p:nvSpPr>
          <p:spPr>
            <a:xfrm>
              <a:off x="1944000"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Architecture</a:t>
              </a:r>
            </a:p>
          </p:txBody>
        </p:sp>
        <p:sp>
          <p:nvSpPr>
            <p:cNvPr id="24" name="Mostrina 8"/>
            <p:cNvSpPr/>
            <p:nvPr/>
          </p:nvSpPr>
          <p:spPr>
            <a:xfrm>
              <a:off x="3888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Control </a:t>
              </a:r>
              <a:r>
                <a:rPr lang="it-IT" sz="1500" err="1">
                  <a:solidFill>
                    <a:schemeClr val="bg2"/>
                  </a:solidFill>
                </a:rPr>
                <a:t>Logic</a:t>
              </a:r>
              <a:endParaRPr lang="it-IT" sz="1500">
                <a:solidFill>
                  <a:schemeClr val="bg2"/>
                </a:solidFill>
              </a:endParaRPr>
            </a:p>
          </p:txBody>
        </p:sp>
        <p:sp>
          <p:nvSpPr>
            <p:cNvPr id="25" name="Mostrina 9"/>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User Interface</a:t>
              </a:r>
            </a:p>
          </p:txBody>
        </p:sp>
        <p:sp>
          <p:nvSpPr>
            <p:cNvPr id="27" name="Mostrina 10"/>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Validation</a:t>
              </a:r>
            </a:p>
          </p:txBody>
        </p:sp>
        <p:sp>
          <p:nvSpPr>
            <p:cNvPr id="28" name="Mostrina 11"/>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Conclusion</a:t>
              </a:r>
              <a:endParaRPr lang="it-IT" sz="1500">
                <a:solidFill>
                  <a:schemeClr val="bg2"/>
                </a:solidFill>
              </a:endParaRPr>
            </a:p>
          </p:txBody>
        </p:sp>
      </p:grpSp>
      <p:sp>
        <p:nvSpPr>
          <p:cNvPr id="30" name="CasellaDiTesto 84">
            <a:extLst>
              <a:ext uri="{FF2B5EF4-FFF2-40B4-BE49-F238E27FC236}">
                <a16:creationId xmlns:a16="http://schemas.microsoft.com/office/drawing/2014/main" id="{2D992E43-A636-4ECD-8536-BBEF20BF13CA}"/>
              </a:ext>
            </a:extLst>
          </p:cNvPr>
          <p:cNvSpPr txBox="1"/>
          <p:nvPr/>
        </p:nvSpPr>
        <p:spPr>
          <a:xfrm>
            <a:off x="0" y="1236941"/>
            <a:ext cx="5418665" cy="1328633"/>
          </a:xfrm>
          <a:prstGeom prst="rect">
            <a:avLst/>
          </a:prstGeom>
          <a:noFill/>
        </p:spPr>
        <p:txBody>
          <a:bodyPr wrap="square" rtlCol="0">
            <a:spAutoFit/>
          </a:bodyPr>
          <a:lstStyle/>
          <a:p>
            <a:pPr algn="ctr">
              <a:lnSpc>
                <a:spcPct val="150000"/>
              </a:lnSpc>
            </a:pPr>
            <a:r>
              <a:rPr lang="en-GB" sz="2400" dirty="0">
                <a:solidFill>
                  <a:srgbClr val="0D3E5E"/>
                </a:solidFill>
              </a:rPr>
              <a:t>PNEUMOTACHOGRAPH (PNT):</a:t>
            </a:r>
          </a:p>
          <a:p>
            <a:pPr marL="800100" lvl="1" indent="-342900">
              <a:lnSpc>
                <a:spcPct val="130000"/>
              </a:lnSpc>
              <a:buFont typeface="Wingdings" panose="05000000000000000000" pitchFamily="2" charset="2"/>
              <a:buChar char="§"/>
            </a:pPr>
            <a:r>
              <a:rPr lang="en-GB" dirty="0">
                <a:solidFill>
                  <a:srgbClr val="000000"/>
                </a:solidFill>
                <a:latin typeface="Arial Nova Light" panose="020B0304020202020204" pitchFamily="34" charset="0"/>
              </a:rPr>
              <a:t>Custom 3D printed </a:t>
            </a:r>
          </a:p>
          <a:p>
            <a:pPr marL="800100" lvl="1" indent="-342900">
              <a:lnSpc>
                <a:spcPct val="130000"/>
              </a:lnSpc>
              <a:buFont typeface="Wingdings" panose="05000000000000000000" pitchFamily="2" charset="2"/>
              <a:buChar char="§"/>
            </a:pPr>
            <a:r>
              <a:rPr lang="en-GB" dirty="0">
                <a:solidFill>
                  <a:srgbClr val="000000"/>
                </a:solidFill>
                <a:latin typeface="Arial Nova Light" panose="020B0304020202020204" pitchFamily="34" charset="0"/>
              </a:rPr>
              <a:t>Thin mesh as hydraulic resistance</a:t>
            </a:r>
          </a:p>
        </p:txBody>
      </p:sp>
      <p:sp>
        <p:nvSpPr>
          <p:cNvPr id="31" name="Rectangle 30">
            <a:extLst>
              <a:ext uri="{FF2B5EF4-FFF2-40B4-BE49-F238E27FC236}">
                <a16:creationId xmlns:a16="http://schemas.microsoft.com/office/drawing/2014/main" id="{7798F528-8B09-4C0C-B363-89ECB28D8A3A}"/>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pic>
        <p:nvPicPr>
          <p:cNvPr id="32" name="Picture 31">
            <a:extLst>
              <a:ext uri="{FF2B5EF4-FFF2-40B4-BE49-F238E27FC236}">
                <a16:creationId xmlns:a16="http://schemas.microsoft.com/office/drawing/2014/main" id="{8D7879C4-1E3A-4095-8058-0A0FE9E4015D}"/>
              </a:ext>
            </a:extLst>
          </p:cNvPr>
          <p:cNvPicPr>
            <a:picLocks noChangeAspect="1"/>
          </p:cNvPicPr>
          <p:nvPr/>
        </p:nvPicPr>
        <p:blipFill>
          <a:blip r:embed="rId2"/>
          <a:stretch>
            <a:fillRect/>
          </a:stretch>
        </p:blipFill>
        <p:spPr>
          <a:xfrm>
            <a:off x="9346639" y="2565574"/>
            <a:ext cx="2524880" cy="2509000"/>
          </a:xfrm>
          <a:prstGeom prst="rect">
            <a:avLst/>
          </a:prstGeom>
        </p:spPr>
      </p:pic>
      <p:pic>
        <p:nvPicPr>
          <p:cNvPr id="5" name="Picture 4">
            <a:extLst>
              <a:ext uri="{FF2B5EF4-FFF2-40B4-BE49-F238E27FC236}">
                <a16:creationId xmlns:a16="http://schemas.microsoft.com/office/drawing/2014/main" id="{C9217F27-3B12-406E-B39E-6CF542EB2189}"/>
              </a:ext>
            </a:extLst>
          </p:cNvPr>
          <p:cNvPicPr>
            <a:picLocks noChangeAspect="1"/>
          </p:cNvPicPr>
          <p:nvPr/>
        </p:nvPicPr>
        <p:blipFill>
          <a:blip r:embed="rId3"/>
          <a:stretch>
            <a:fillRect/>
          </a:stretch>
        </p:blipFill>
        <p:spPr>
          <a:xfrm>
            <a:off x="697230" y="2565574"/>
            <a:ext cx="4558141" cy="3429722"/>
          </a:xfrm>
          <a:prstGeom prst="rect">
            <a:avLst/>
          </a:prstGeom>
        </p:spPr>
      </p:pic>
      <p:cxnSp>
        <p:nvCxnSpPr>
          <p:cNvPr id="15" name="Connector: Curved 14">
            <a:extLst>
              <a:ext uri="{FF2B5EF4-FFF2-40B4-BE49-F238E27FC236}">
                <a16:creationId xmlns:a16="http://schemas.microsoft.com/office/drawing/2014/main" id="{57DD9B96-7ABF-41DB-9728-3C1DE90A510D}"/>
              </a:ext>
            </a:extLst>
          </p:cNvPr>
          <p:cNvCxnSpPr>
            <a:cxnSpLocks/>
          </p:cNvCxnSpPr>
          <p:nvPr/>
        </p:nvCxnSpPr>
        <p:spPr>
          <a:xfrm flipH="1">
            <a:off x="2811261" y="4222939"/>
            <a:ext cx="2198373" cy="1074781"/>
          </a:xfrm>
          <a:prstGeom prst="curvedConnector3">
            <a:avLst>
              <a:gd name="adj1" fmla="val -15079"/>
            </a:avLst>
          </a:prstGeom>
          <a:ln w="19050">
            <a:solidFill>
              <a:srgbClr val="0D3E5E"/>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F08D7EE4-7377-46A9-B666-23A3CE0F45CE}"/>
              </a:ext>
            </a:extLst>
          </p:cNvPr>
          <p:cNvSpPr txBox="1"/>
          <p:nvPr/>
        </p:nvSpPr>
        <p:spPr>
          <a:xfrm>
            <a:off x="4200592" y="4612909"/>
            <a:ext cx="809042" cy="461665"/>
          </a:xfrm>
          <a:prstGeom prst="rect">
            <a:avLst/>
          </a:prstGeom>
          <a:noFill/>
        </p:spPr>
        <p:txBody>
          <a:bodyPr wrap="square" rtlCol="0">
            <a:spAutoFit/>
          </a:bodyPr>
          <a:lstStyle/>
          <a:p>
            <a:r>
              <a:rPr lang="it-IT" sz="2400" dirty="0">
                <a:solidFill>
                  <a:schemeClr val="tx2"/>
                </a:solidFill>
              </a:rPr>
              <a:t>∆P</a:t>
            </a:r>
          </a:p>
        </p:txBody>
      </p:sp>
      <p:sp>
        <p:nvSpPr>
          <p:cNvPr id="26" name="Arrow: Down 25">
            <a:extLst>
              <a:ext uri="{FF2B5EF4-FFF2-40B4-BE49-F238E27FC236}">
                <a16:creationId xmlns:a16="http://schemas.microsoft.com/office/drawing/2014/main" id="{9DA6F66A-C901-41B3-BDC4-B9B9C4897166}"/>
              </a:ext>
            </a:extLst>
          </p:cNvPr>
          <p:cNvSpPr/>
          <p:nvPr/>
        </p:nvSpPr>
        <p:spPr>
          <a:xfrm rot="14537634">
            <a:off x="5211782" y="2392486"/>
            <a:ext cx="792945" cy="935876"/>
          </a:xfrm>
          <a:prstGeom prst="downArrow">
            <a:avLst/>
          </a:prstGeom>
          <a:solidFill>
            <a:srgbClr val="DDF9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4" name="Arrow: Down 33">
            <a:extLst>
              <a:ext uri="{FF2B5EF4-FFF2-40B4-BE49-F238E27FC236}">
                <a16:creationId xmlns:a16="http://schemas.microsoft.com/office/drawing/2014/main" id="{6E571ACE-D622-43E1-8EB9-44AEE835A014}"/>
              </a:ext>
            </a:extLst>
          </p:cNvPr>
          <p:cNvSpPr/>
          <p:nvPr/>
        </p:nvSpPr>
        <p:spPr>
          <a:xfrm rot="14537634">
            <a:off x="260702" y="4713547"/>
            <a:ext cx="792945" cy="935876"/>
          </a:xfrm>
          <a:prstGeom prst="downArrow">
            <a:avLst/>
          </a:prstGeom>
          <a:solidFill>
            <a:srgbClr val="DDF9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117E5B0-C94B-4349-96F0-9B27E5FA5D70}"/>
                  </a:ext>
                </a:extLst>
              </p:cNvPr>
              <p:cNvSpPr txBox="1"/>
              <p:nvPr/>
            </p:nvSpPr>
            <p:spPr>
              <a:xfrm>
                <a:off x="216957" y="4989245"/>
                <a:ext cx="809042" cy="4732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2400" i="1" dirty="0" smtClean="0">
                              <a:solidFill>
                                <a:schemeClr val="tx2"/>
                              </a:solidFill>
                              <a:latin typeface="Cambria Math" panose="02040503050406030204" pitchFamily="18" charset="0"/>
                            </a:rPr>
                          </m:ctrlPr>
                        </m:accPr>
                        <m:e>
                          <m:r>
                            <a:rPr lang="it-IT" sz="2400" i="1" dirty="0">
                              <a:solidFill>
                                <a:schemeClr val="tx2"/>
                              </a:solidFill>
                              <a:latin typeface="Cambria Math" panose="02040503050406030204" pitchFamily="18" charset="0"/>
                            </a:rPr>
                            <m:t>𝑉</m:t>
                          </m:r>
                        </m:e>
                      </m:acc>
                    </m:oMath>
                  </m:oMathPara>
                </a14:m>
                <a:endParaRPr lang="it-IT" sz="2400" dirty="0">
                  <a:solidFill>
                    <a:schemeClr val="tx2"/>
                  </a:solidFill>
                </a:endParaRPr>
              </a:p>
            </p:txBody>
          </p:sp>
        </mc:Choice>
        <mc:Fallback xmlns="">
          <p:sp>
            <p:nvSpPr>
              <p:cNvPr id="35" name="TextBox 34">
                <a:extLst>
                  <a:ext uri="{FF2B5EF4-FFF2-40B4-BE49-F238E27FC236}">
                    <a16:creationId xmlns:a16="http://schemas.microsoft.com/office/drawing/2014/main" id="{9117E5B0-C94B-4349-96F0-9B27E5FA5D70}"/>
                  </a:ext>
                </a:extLst>
              </p:cNvPr>
              <p:cNvSpPr txBox="1">
                <a:spLocks noRot="1" noChangeAspect="1" noMove="1" noResize="1" noEditPoints="1" noAdjustHandles="1" noChangeArrowheads="1" noChangeShapeType="1" noTextEdit="1"/>
              </p:cNvSpPr>
              <p:nvPr/>
            </p:nvSpPr>
            <p:spPr>
              <a:xfrm>
                <a:off x="216957" y="4989245"/>
                <a:ext cx="809042" cy="473206"/>
              </a:xfrm>
              <a:prstGeom prst="rect">
                <a:avLst/>
              </a:prstGeom>
              <a:blipFill>
                <a:blip r:embed="rId5"/>
                <a:stretch>
                  <a:fillRect t="-1282"/>
                </a:stretch>
              </a:blipFill>
            </p:spPr>
            <p:txBody>
              <a:bodyPr/>
              <a:lstStyle/>
              <a:p>
                <a:r>
                  <a:rPr lang="it-IT">
                    <a:noFill/>
                  </a:rPr>
                  <a:t> </a:t>
                </a:r>
              </a:p>
            </p:txBody>
          </p:sp>
        </mc:Fallback>
      </mc:AlternateContent>
      <p:sp>
        <p:nvSpPr>
          <p:cNvPr id="3" name="Rectangle 2">
            <a:extLst>
              <a:ext uri="{FF2B5EF4-FFF2-40B4-BE49-F238E27FC236}">
                <a16:creationId xmlns:a16="http://schemas.microsoft.com/office/drawing/2014/main" id="{9C72F17B-27EB-4E65-A889-0CB889F0031D}"/>
              </a:ext>
            </a:extLst>
          </p:cNvPr>
          <p:cNvSpPr/>
          <p:nvPr/>
        </p:nvSpPr>
        <p:spPr>
          <a:xfrm>
            <a:off x="8071049" y="4716712"/>
            <a:ext cx="2319956" cy="1200329"/>
          </a:xfrm>
          <a:prstGeom prst="rect">
            <a:avLst/>
          </a:prstGeom>
          <a:solidFill>
            <a:srgbClr val="DDF9FF"/>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393C5A5-6435-4CB3-B90F-BA7D0D4BCA4D}"/>
                  </a:ext>
                </a:extLst>
              </p:cNvPr>
              <p:cNvSpPr txBox="1"/>
              <p:nvPr/>
            </p:nvSpPr>
            <p:spPr>
              <a:xfrm>
                <a:off x="7946411" y="4760329"/>
                <a:ext cx="2569233" cy="10280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2800" i="1" dirty="0" smtClean="0">
                              <a:solidFill>
                                <a:schemeClr val="tx2"/>
                              </a:solidFill>
                              <a:latin typeface="Cambria Math" panose="02040503050406030204" pitchFamily="18" charset="0"/>
                            </a:rPr>
                          </m:ctrlPr>
                        </m:accPr>
                        <m:e>
                          <m:r>
                            <a:rPr lang="it-IT" sz="2800" i="1" dirty="0">
                              <a:solidFill>
                                <a:schemeClr val="tx2"/>
                              </a:solidFill>
                              <a:latin typeface="Cambria Math" panose="02040503050406030204" pitchFamily="18" charset="0"/>
                            </a:rPr>
                            <m:t>𝑉</m:t>
                          </m:r>
                        </m:e>
                      </m:acc>
                      <m:r>
                        <a:rPr lang="it-IT" sz="2800" b="0" i="0" dirty="0" smtClean="0">
                          <a:solidFill>
                            <a:schemeClr val="tx2"/>
                          </a:solidFill>
                          <a:latin typeface="Cambria Math" panose="02040503050406030204" pitchFamily="18" charset="0"/>
                        </a:rPr>
                        <m:t>=</m:t>
                      </m:r>
                      <m:f>
                        <m:fPr>
                          <m:ctrlPr>
                            <a:rPr lang="it-IT" sz="2800" b="0" i="1" dirty="0" smtClean="0">
                              <a:solidFill>
                                <a:schemeClr val="tx2"/>
                              </a:solidFill>
                              <a:latin typeface="Cambria Math" panose="02040503050406030204" pitchFamily="18" charset="0"/>
                            </a:rPr>
                          </m:ctrlPr>
                        </m:fPr>
                        <m:num>
                          <m:r>
                            <a:rPr lang="it-IT" sz="2800" b="0" i="1" dirty="0" smtClean="0">
                              <a:solidFill>
                                <a:schemeClr val="tx2"/>
                              </a:solidFill>
                              <a:latin typeface="Cambria Math" panose="02040503050406030204" pitchFamily="18" charset="0"/>
                              <a:ea typeface="Cambria Math" panose="02040503050406030204" pitchFamily="18" charset="0"/>
                            </a:rPr>
                            <m:t>𝜋</m:t>
                          </m:r>
                          <m:sSup>
                            <m:sSupPr>
                              <m:ctrlPr>
                                <a:rPr lang="it-IT" sz="2800" b="0" i="1" dirty="0" smtClean="0">
                                  <a:solidFill>
                                    <a:schemeClr val="tx2"/>
                                  </a:solidFill>
                                  <a:latin typeface="Cambria Math" panose="02040503050406030204" pitchFamily="18" charset="0"/>
                                  <a:ea typeface="Cambria Math" panose="02040503050406030204" pitchFamily="18" charset="0"/>
                                </a:rPr>
                              </m:ctrlPr>
                            </m:sSupPr>
                            <m:e>
                              <m:r>
                                <a:rPr lang="it-IT" sz="2800" b="0" i="1" dirty="0" smtClean="0">
                                  <a:solidFill>
                                    <a:schemeClr val="tx2"/>
                                  </a:solidFill>
                                  <a:latin typeface="Cambria Math" panose="02040503050406030204" pitchFamily="18" charset="0"/>
                                  <a:ea typeface="Cambria Math" panose="02040503050406030204" pitchFamily="18" charset="0"/>
                                </a:rPr>
                                <m:t>𝑟</m:t>
                              </m:r>
                            </m:e>
                            <m:sup>
                              <m:r>
                                <a:rPr lang="it-IT" sz="2800" b="0" i="1" dirty="0" smtClean="0">
                                  <a:solidFill>
                                    <a:schemeClr val="tx2"/>
                                  </a:solidFill>
                                  <a:latin typeface="Cambria Math" panose="02040503050406030204" pitchFamily="18" charset="0"/>
                                  <a:ea typeface="Cambria Math" panose="02040503050406030204" pitchFamily="18" charset="0"/>
                                </a:rPr>
                                <m:t>4</m:t>
                              </m:r>
                            </m:sup>
                          </m:sSup>
                        </m:num>
                        <m:den>
                          <m:r>
                            <a:rPr lang="it-IT" sz="2800" b="0" i="1" dirty="0" smtClean="0">
                              <a:solidFill>
                                <a:schemeClr val="tx2"/>
                              </a:solidFill>
                              <a:latin typeface="Cambria Math" panose="02040503050406030204" pitchFamily="18" charset="0"/>
                            </a:rPr>
                            <m:t>8</m:t>
                          </m:r>
                          <m:r>
                            <a:rPr lang="it-IT" sz="2800" b="0" i="1" dirty="0" smtClean="0">
                              <a:solidFill>
                                <a:schemeClr val="tx2"/>
                              </a:solidFill>
                              <a:latin typeface="Cambria Math" panose="02040503050406030204" pitchFamily="18" charset="0"/>
                              <a:ea typeface="Cambria Math" panose="02040503050406030204" pitchFamily="18" charset="0"/>
                            </a:rPr>
                            <m:t>𝜂</m:t>
                          </m:r>
                          <m:r>
                            <a:rPr lang="it-IT" sz="2800" b="0" i="1" dirty="0" smtClean="0">
                              <a:solidFill>
                                <a:schemeClr val="tx2"/>
                              </a:solidFill>
                              <a:latin typeface="Cambria Math" panose="02040503050406030204" pitchFamily="18" charset="0"/>
                              <a:ea typeface="Cambria Math" panose="02040503050406030204" pitchFamily="18" charset="0"/>
                            </a:rPr>
                            <m:t>𝑙</m:t>
                          </m:r>
                        </m:den>
                      </m:f>
                      <m:r>
                        <m:rPr>
                          <m:sty m:val="p"/>
                        </m:rPr>
                        <a:rPr lang="el-GR" sz="2800" b="0" i="1" dirty="0" smtClean="0">
                          <a:solidFill>
                            <a:schemeClr val="tx2"/>
                          </a:solidFill>
                          <a:latin typeface="Cambria Math" panose="02040503050406030204" pitchFamily="18" charset="0"/>
                          <a:ea typeface="Cambria Math" panose="02040503050406030204" pitchFamily="18" charset="0"/>
                        </a:rPr>
                        <m:t>Δ</m:t>
                      </m:r>
                      <m:r>
                        <a:rPr lang="it-IT" sz="2800" b="0" i="1" dirty="0" smtClean="0">
                          <a:solidFill>
                            <a:schemeClr val="tx2"/>
                          </a:solidFill>
                          <a:latin typeface="Cambria Math" panose="02040503050406030204" pitchFamily="18" charset="0"/>
                          <a:ea typeface="Cambria Math" panose="02040503050406030204" pitchFamily="18" charset="0"/>
                        </a:rPr>
                        <m:t>𝑃</m:t>
                      </m:r>
                    </m:oMath>
                  </m:oMathPara>
                </a14:m>
                <a:endParaRPr lang="it-IT" sz="2400" dirty="0">
                  <a:solidFill>
                    <a:schemeClr val="tx2"/>
                  </a:solidFill>
                </a:endParaRPr>
              </a:p>
            </p:txBody>
          </p:sp>
        </mc:Choice>
        <mc:Fallback xmlns="">
          <p:sp>
            <p:nvSpPr>
              <p:cNvPr id="33" name="TextBox 32">
                <a:extLst>
                  <a:ext uri="{FF2B5EF4-FFF2-40B4-BE49-F238E27FC236}">
                    <a16:creationId xmlns:a16="http://schemas.microsoft.com/office/drawing/2014/main" id="{8393C5A5-6435-4CB3-B90F-BA7D0D4BCA4D}"/>
                  </a:ext>
                </a:extLst>
              </p:cNvPr>
              <p:cNvSpPr txBox="1">
                <a:spLocks noRot="1" noChangeAspect="1" noMove="1" noResize="1" noEditPoints="1" noAdjustHandles="1" noChangeArrowheads="1" noChangeShapeType="1" noTextEdit="1"/>
              </p:cNvSpPr>
              <p:nvPr/>
            </p:nvSpPr>
            <p:spPr>
              <a:xfrm>
                <a:off x="7946411" y="4760329"/>
                <a:ext cx="2569233" cy="1028038"/>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81865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6" grpId="0" animBg="1"/>
      <p:bldP spid="34" grpId="0" animBg="1"/>
      <p:bldP spid="35" grpId="0"/>
      <p:bldP spid="3" grpId="0" animBg="1"/>
      <p:bldP spid="33" grpId="0"/>
    </p:bldLst>
  </p:timing>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0842833E-A42E-484B-BE75-3B83FB377E84}"/>
              </a:ext>
            </a:extLst>
          </p:cNvPr>
          <p:cNvCxnSpPr>
            <a:cxnSpLocks/>
          </p:cNvCxnSpPr>
          <p:nvPr/>
        </p:nvCxnSpPr>
        <p:spPr>
          <a:xfrm flipH="1">
            <a:off x="2478337" y="4689853"/>
            <a:ext cx="1024788" cy="597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DD124E71-C75A-47B3-93AE-C81E209A83EE}"/>
              </a:ext>
            </a:extLst>
          </p:cNvPr>
          <p:cNvPicPr>
            <a:picLocks noChangeAspect="1"/>
          </p:cNvPicPr>
          <p:nvPr/>
        </p:nvPicPr>
        <p:blipFill>
          <a:blip r:embed="rId3"/>
          <a:stretch>
            <a:fillRect/>
          </a:stretch>
        </p:blipFill>
        <p:spPr>
          <a:xfrm>
            <a:off x="5592586" y="1010431"/>
            <a:ext cx="2943827" cy="2114309"/>
          </a:xfrm>
          <a:prstGeom prst="rect">
            <a:avLst/>
          </a:prstGeom>
        </p:spPr>
      </p:pic>
      <p:pic>
        <p:nvPicPr>
          <p:cNvPr id="15" name="Picture 14">
            <a:extLst>
              <a:ext uri="{FF2B5EF4-FFF2-40B4-BE49-F238E27FC236}">
                <a16:creationId xmlns:a16="http://schemas.microsoft.com/office/drawing/2014/main" id="{05423C11-DC82-4341-B0AE-97579190363A}"/>
              </a:ext>
            </a:extLst>
          </p:cNvPr>
          <p:cNvPicPr>
            <a:picLocks noChangeAspect="1"/>
          </p:cNvPicPr>
          <p:nvPr/>
        </p:nvPicPr>
        <p:blipFill>
          <a:blip r:embed="rId4"/>
          <a:stretch>
            <a:fillRect/>
          </a:stretch>
        </p:blipFill>
        <p:spPr>
          <a:xfrm>
            <a:off x="1129708" y="1041957"/>
            <a:ext cx="1662557" cy="2856922"/>
          </a:xfrm>
          <a:prstGeom prst="rect">
            <a:avLst/>
          </a:prstGeom>
        </p:spPr>
      </p:pic>
      <p:pic>
        <p:nvPicPr>
          <p:cNvPr id="18" name="Picture 17">
            <a:extLst>
              <a:ext uri="{FF2B5EF4-FFF2-40B4-BE49-F238E27FC236}">
                <a16:creationId xmlns:a16="http://schemas.microsoft.com/office/drawing/2014/main" id="{4765D14A-3BE6-43D3-A21B-F4D81FAB6EB1}"/>
              </a:ext>
            </a:extLst>
          </p:cNvPr>
          <p:cNvPicPr>
            <a:picLocks noChangeAspect="1"/>
          </p:cNvPicPr>
          <p:nvPr/>
        </p:nvPicPr>
        <p:blipFill rotWithShape="1">
          <a:blip r:embed="rId5"/>
          <a:srcRect r="-48"/>
          <a:stretch/>
        </p:blipFill>
        <p:spPr>
          <a:xfrm>
            <a:off x="2620152" y="1845817"/>
            <a:ext cx="2954865" cy="1443815"/>
          </a:xfrm>
          <a:prstGeom prst="rect">
            <a:avLst/>
          </a:prstGeom>
        </p:spPr>
      </p:pic>
      <p:sp>
        <p:nvSpPr>
          <p:cNvPr id="28" name="Rectangle 27">
            <a:extLst>
              <a:ext uri="{FF2B5EF4-FFF2-40B4-BE49-F238E27FC236}">
                <a16:creationId xmlns:a16="http://schemas.microsoft.com/office/drawing/2014/main" id="{EF7DC916-C702-443A-BAD2-B8F270251D59}"/>
              </a:ext>
            </a:extLst>
          </p:cNvPr>
          <p:cNvSpPr/>
          <p:nvPr/>
        </p:nvSpPr>
        <p:spPr>
          <a:xfrm>
            <a:off x="3495483" y="4189872"/>
            <a:ext cx="1744133" cy="753157"/>
          </a:xfrm>
          <a:prstGeom prst="rect">
            <a:avLst/>
          </a:prstGeom>
          <a:solidFill>
            <a:schemeClr val="bg1"/>
          </a:solid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it-IT">
                <a:solidFill>
                  <a:sysClr lastClr="000000" val="windowText"/>
                </a:solidFill>
                <a:latin typeface="+mj-lt"/>
              </a:rPr>
              <a:t>Control</a:t>
            </a:r>
          </a:p>
          <a:p>
            <a:pPr algn="ctr"/>
            <a:r>
              <a:rPr b="1" dirty="0" lang="it-IT">
                <a:solidFill>
                  <a:sysClr lastClr="000000" val="windowText"/>
                </a:solidFill>
                <a:latin typeface="+mj-lt"/>
              </a:rPr>
              <a:t>Unit (board)</a:t>
            </a:r>
          </a:p>
        </p:txBody>
      </p:sp>
      <p:sp>
        <p:nvSpPr>
          <p:cNvPr id="29" name="Rectangle 28">
            <a:extLst>
              <a:ext uri="{FF2B5EF4-FFF2-40B4-BE49-F238E27FC236}">
                <a16:creationId xmlns:a16="http://schemas.microsoft.com/office/drawing/2014/main" id="{F26BB2AA-3F95-4AA1-AF99-B22FE9A7715D}"/>
              </a:ext>
            </a:extLst>
          </p:cNvPr>
          <p:cNvSpPr/>
          <p:nvPr/>
        </p:nvSpPr>
        <p:spPr>
          <a:xfrm rot="16200000">
            <a:off x="1721213" y="4299658"/>
            <a:ext cx="2469370" cy="540540"/>
          </a:xfrm>
          <a:prstGeom prst="rect">
            <a:avLst/>
          </a:prstGeom>
          <a:solidFill>
            <a:schemeClr val="bg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it-IT">
                <a:solidFill>
                  <a:sysClr lastClr="000000" val="windowText"/>
                </a:solidFill>
                <a:latin typeface="+mj-lt"/>
              </a:rPr>
              <a:t>Power Supply</a:t>
            </a:r>
          </a:p>
        </p:txBody>
      </p:sp>
      <p:sp>
        <p:nvSpPr>
          <p:cNvPr id="30" name="Rectangle 29">
            <a:extLst>
              <a:ext uri="{FF2B5EF4-FFF2-40B4-BE49-F238E27FC236}">
                <a16:creationId xmlns:a16="http://schemas.microsoft.com/office/drawing/2014/main" id="{A4EEFB52-53F8-4C68-ACB4-C34A335C3572}"/>
              </a:ext>
            </a:extLst>
          </p:cNvPr>
          <p:cNvSpPr/>
          <p:nvPr/>
        </p:nvSpPr>
        <p:spPr>
          <a:xfrm>
            <a:off x="734204" y="4092938"/>
            <a:ext cx="1744133" cy="948388"/>
          </a:xfrm>
          <a:prstGeom prst="rect">
            <a:avLst/>
          </a:prstGeom>
          <a:solidFill>
            <a:schemeClr val="bg1"/>
          </a:solid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it-IT">
                <a:solidFill>
                  <a:sysClr lastClr="000000" val="windowText"/>
                </a:solidFill>
                <a:latin typeface="+mj-lt"/>
              </a:rPr>
              <a:t>Motor </a:t>
            </a:r>
          </a:p>
          <a:p>
            <a:pPr algn="ctr"/>
            <a:r>
              <a:rPr b="1" dirty="0" lang="it-IT">
                <a:solidFill>
                  <a:sysClr lastClr="000000" val="windowText"/>
                </a:solidFill>
                <a:latin typeface="+mj-lt"/>
              </a:rPr>
              <a:t>Control</a:t>
            </a:r>
          </a:p>
        </p:txBody>
      </p:sp>
      <p:sp>
        <p:nvSpPr>
          <p:cNvPr id="31" name="Rectangle 30">
            <a:extLst>
              <a:ext uri="{FF2B5EF4-FFF2-40B4-BE49-F238E27FC236}">
                <a16:creationId xmlns:a16="http://schemas.microsoft.com/office/drawing/2014/main" id="{332D9941-58B0-4055-99BE-5F21EBB54459}"/>
              </a:ext>
            </a:extLst>
          </p:cNvPr>
          <p:cNvSpPr/>
          <p:nvPr/>
        </p:nvSpPr>
        <p:spPr>
          <a:xfrm>
            <a:off x="3495483" y="3340336"/>
            <a:ext cx="1744133" cy="753156"/>
          </a:xfrm>
          <a:prstGeom prst="rect">
            <a:avLst/>
          </a:prstGeom>
          <a:no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it-IT">
                <a:solidFill>
                  <a:sysClr lastClr="000000" val="windowText"/>
                </a:solidFill>
                <a:latin typeface="+mj-lt"/>
              </a:rPr>
              <a:t>Pressure and Flow sensors</a:t>
            </a:r>
          </a:p>
        </p:txBody>
      </p:sp>
      <p:sp>
        <p:nvSpPr>
          <p:cNvPr id="32" name="Rectangle 31">
            <a:extLst>
              <a:ext uri="{FF2B5EF4-FFF2-40B4-BE49-F238E27FC236}">
                <a16:creationId xmlns:a16="http://schemas.microsoft.com/office/drawing/2014/main" id="{65743636-4CEF-4B24-BABF-7FA776B76762}"/>
              </a:ext>
            </a:extLst>
          </p:cNvPr>
          <p:cNvSpPr/>
          <p:nvPr/>
        </p:nvSpPr>
        <p:spPr>
          <a:xfrm>
            <a:off x="3497130" y="5036330"/>
            <a:ext cx="1744133" cy="753156"/>
          </a:xfrm>
          <a:prstGeom prst="rect">
            <a:avLst/>
          </a:prstGeom>
          <a:solidFill>
            <a:schemeClr val="bg1"/>
          </a:solid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it-IT">
                <a:solidFill>
                  <a:sysClr lastClr="000000" val="windowText"/>
                </a:solidFill>
                <a:latin typeface="+mj-lt"/>
              </a:rPr>
              <a:t>Monitoring </a:t>
            </a:r>
          </a:p>
          <a:p>
            <a:pPr algn="ctr"/>
            <a:r>
              <a:rPr b="1" dirty="0" lang="it-IT">
                <a:solidFill>
                  <a:sysClr lastClr="000000" val="windowText"/>
                </a:solidFill>
                <a:latin typeface="+mj-lt"/>
              </a:rPr>
              <a:t>Unit</a:t>
            </a:r>
          </a:p>
        </p:txBody>
      </p:sp>
      <p:sp>
        <p:nvSpPr>
          <p:cNvPr id="35" name="TextBox 34">
            <a:extLst>
              <a:ext uri="{FF2B5EF4-FFF2-40B4-BE49-F238E27FC236}">
                <a16:creationId xmlns:a16="http://schemas.microsoft.com/office/drawing/2014/main" id="{47923069-4C9D-4417-B3F3-1E6B17C3FF7B}"/>
              </a:ext>
            </a:extLst>
          </p:cNvPr>
          <p:cNvSpPr txBox="1"/>
          <p:nvPr/>
        </p:nvSpPr>
        <p:spPr>
          <a:xfrm>
            <a:off x="3067664" y="1493556"/>
            <a:ext cx="2059838" cy="369332"/>
          </a:xfrm>
          <a:prstGeom prst="rect">
            <a:avLst/>
          </a:prstGeom>
          <a:noFill/>
        </p:spPr>
        <p:txBody>
          <a:bodyPr wrap="square">
            <a:spAutoFit/>
          </a:bodyPr>
          <a:lstStyle/>
          <a:p>
            <a:pPr algn="ctr"/>
            <a:r>
              <a:rPr b="1" dirty="0" lang="it-IT">
                <a:solidFill>
                  <a:sysClr lastClr="000000" val="windowText"/>
                </a:solidFill>
                <a:latin typeface="+mj-lt"/>
              </a:rPr>
              <a:t>Flowmeter</a:t>
            </a:r>
          </a:p>
        </p:txBody>
      </p:sp>
      <p:sp>
        <p:nvSpPr>
          <p:cNvPr id="2" name="Titolo 1"/>
          <p:cNvSpPr>
            <a:spLocks noGrp="1"/>
          </p:cNvSpPr>
          <p:nvPr>
            <p:ph type="title"/>
          </p:nvPr>
        </p:nvSpPr>
        <p:spPr>
          <a:xfrm>
            <a:off x="367733" y="116027"/>
            <a:ext cx="10506413" cy="505811"/>
          </a:xfrm>
        </p:spPr>
        <p:txBody>
          <a:bodyPr/>
          <a:lstStyle/>
          <a:p>
            <a:r>
              <a:rPr dirty="0" lang="it-IT"/>
              <a:t>Device Architecture</a:t>
            </a:r>
            <a:br>
              <a:rPr dirty="0" lang="it-IT"/>
            </a:br>
            <a:endParaRPr dirty="0" lang="it-IT"/>
          </a:p>
        </p:txBody>
      </p:sp>
      <p:sp>
        <p:nvSpPr>
          <p:cNvPr id="4" name="Segnaposto numero diapositiva 3"/>
          <p:cNvSpPr>
            <a:spLocks noGrp="1"/>
          </p:cNvSpPr>
          <p:nvPr>
            <p:ph idx="11" sz="quarter" type="sldNum"/>
          </p:nvPr>
        </p:nvSpPr>
        <p:spPr/>
        <p:txBody>
          <a:bodyPr/>
          <a:lstStyle/>
          <a:p>
            <a:fld id="{062CC5B9-BD11-4090-982C-6B0ABD7F3D46}" type="slidenum">
              <a:rPr lang="it-IT" smtClean="0"/>
              <a:pPr/>
              <a:t>14</a:t>
            </a:fld>
            <a:endParaRPr lang="it-IT"/>
          </a:p>
        </p:txBody>
      </p:sp>
      <p:grpSp>
        <p:nvGrpSpPr>
          <p:cNvPr id="19" name="Gruppo 5"/>
          <p:cNvGrpSpPr/>
          <p:nvPr/>
        </p:nvGrpSpPr>
        <p:grpSpPr>
          <a:xfrm>
            <a:off x="0" y="6020454"/>
            <a:ext cx="12189741" cy="372746"/>
            <a:chOff x="0" y="5993158"/>
            <a:chExt cx="11667586" cy="372746"/>
          </a:xfrm>
          <a:solidFill>
            <a:schemeClr val="bg1">
              <a:lumMod val="65000"/>
            </a:schemeClr>
          </a:solidFill>
        </p:grpSpPr>
        <p:sp>
          <p:nvSpPr>
            <p:cNvPr id="20" name="Mostrina 7"/>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Introduction</a:t>
              </a:r>
              <a:endParaRPr lang="it-IT" sz="1500">
                <a:solidFill>
                  <a:schemeClr val="bg2"/>
                </a:solidFill>
              </a:endParaRPr>
            </a:p>
          </p:txBody>
        </p:sp>
        <p:sp>
          <p:nvSpPr>
            <p:cNvPr id="21" name="Mostrina 8"/>
            <p:cNvSpPr/>
            <p:nvPr/>
          </p:nvSpPr>
          <p:spPr>
            <a:xfrm>
              <a:off x="1944000"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Architecture</a:t>
              </a:r>
            </a:p>
          </p:txBody>
        </p:sp>
        <p:sp>
          <p:nvSpPr>
            <p:cNvPr id="22" name="Mostrina 9"/>
            <p:cNvSpPr/>
            <p:nvPr/>
          </p:nvSpPr>
          <p:spPr>
            <a:xfrm>
              <a:off x="3888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lang="it-IT" sz="1500">
                  <a:solidFill>
                    <a:schemeClr val="bg2"/>
                  </a:solidFill>
                </a:rPr>
                <a:t>Control </a:t>
              </a:r>
              <a:r>
                <a:rPr err="1" lang="it-IT" sz="1500">
                  <a:solidFill>
                    <a:schemeClr val="bg2"/>
                  </a:solidFill>
                </a:rPr>
                <a:t>Logic</a:t>
              </a:r>
              <a:endParaRPr lang="it-IT" sz="1500">
                <a:solidFill>
                  <a:schemeClr val="bg2"/>
                </a:solidFill>
              </a:endParaRPr>
            </a:p>
          </p:txBody>
        </p:sp>
        <p:sp>
          <p:nvSpPr>
            <p:cNvPr id="23" name="Mostrina 10"/>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User Interface</a:t>
              </a:r>
            </a:p>
          </p:txBody>
        </p:sp>
        <p:sp>
          <p:nvSpPr>
            <p:cNvPr id="24" name="Mostrina 11"/>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Validation</a:t>
              </a:r>
            </a:p>
          </p:txBody>
        </p:sp>
        <p:sp>
          <p:nvSpPr>
            <p:cNvPr id="25" name="Mostrina 12"/>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Conclusion</a:t>
              </a:r>
              <a:endParaRPr lang="it-IT" sz="1500">
                <a:solidFill>
                  <a:schemeClr val="bg2"/>
                </a:solidFill>
              </a:endParaRPr>
            </a:p>
          </p:txBody>
        </p:sp>
      </p:grpSp>
      <p:sp>
        <p:nvSpPr>
          <p:cNvPr id="16" name="Rectangle 15">
            <a:extLst>
              <a:ext uri="{FF2B5EF4-FFF2-40B4-BE49-F238E27FC236}">
                <a16:creationId xmlns:a16="http://schemas.microsoft.com/office/drawing/2014/main" id="{F9B0E445-16FC-4B52-BDC1-B46F9F387A03}"/>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a:t>Carrassi Thomas</a:t>
            </a:r>
          </a:p>
        </p:txBody>
      </p:sp>
      <p:sp>
        <p:nvSpPr>
          <p:cNvPr id="34" name="Rectangle 33">
            <a:extLst>
              <a:ext uri="{FF2B5EF4-FFF2-40B4-BE49-F238E27FC236}">
                <a16:creationId xmlns:a16="http://schemas.microsoft.com/office/drawing/2014/main" id="{8F1390C5-88D1-4E04-A87F-DC3B7D82B0ED}"/>
              </a:ext>
            </a:extLst>
          </p:cNvPr>
          <p:cNvSpPr/>
          <p:nvPr/>
        </p:nvSpPr>
        <p:spPr>
          <a:xfrm>
            <a:off x="3401678" y="4155776"/>
            <a:ext cx="1936132" cy="1710972"/>
          </a:xfrm>
          <a:prstGeom prst="rect">
            <a:avLst/>
          </a:prstGeom>
          <a:solidFill>
            <a:srgbClr val="92D050">
              <a:alpha val="36863"/>
            </a:srgbClr>
          </a:solidFill>
          <a:ln>
            <a:solidFill>
              <a:srgbClr val="000000"/>
            </a:solidFill>
            <a:prstDash val="lgDash"/>
          </a:ln>
        </p:spPr>
        <p:style>
          <a:lnRef idx="1">
            <a:schemeClr val="accent1"/>
          </a:lnRef>
          <a:fillRef idx="3">
            <a:schemeClr val="accent1"/>
          </a:fillRef>
          <a:effectRef idx="2">
            <a:schemeClr val="accent1"/>
          </a:effectRef>
          <a:fontRef idx="minor">
            <a:schemeClr val="lt1"/>
          </a:fontRef>
        </p:style>
        <p:txBody>
          <a:bodyPr anchor="ctr" rtlCol="0"/>
          <a:lstStyle/>
          <a:p>
            <a:pPr algn="ctr"/>
            <a:endParaRPr dirty="0" lang="it-IT"/>
          </a:p>
        </p:txBody>
      </p:sp>
      <p:sp>
        <p:nvSpPr>
          <p:cNvPr id="38" name="Rectangle 37">
            <a:extLst>
              <a:ext uri="{FF2B5EF4-FFF2-40B4-BE49-F238E27FC236}">
                <a16:creationId xmlns:a16="http://schemas.microsoft.com/office/drawing/2014/main" id="{A2A62CDA-67E4-45A2-9857-9580F43BE83C}"/>
              </a:ext>
            </a:extLst>
          </p:cNvPr>
          <p:cNvSpPr/>
          <p:nvPr/>
        </p:nvSpPr>
        <p:spPr>
          <a:xfrm>
            <a:off x="2620149" y="3282027"/>
            <a:ext cx="684982" cy="2592674"/>
          </a:xfrm>
          <a:prstGeom prst="rect">
            <a:avLst/>
          </a:prstGeom>
          <a:solidFill>
            <a:schemeClr val="accent6">
              <a:lumMod val="60000"/>
              <a:lumOff val="40000"/>
              <a:alpha val="36863"/>
            </a:schemeClr>
          </a:solidFill>
          <a:ln>
            <a:solidFill>
              <a:srgbClr val="000000"/>
            </a:solidFill>
            <a:prstDash val="lgDash"/>
          </a:ln>
        </p:spPr>
        <p:style>
          <a:lnRef idx="1">
            <a:schemeClr val="accent1"/>
          </a:lnRef>
          <a:fillRef idx="3">
            <a:schemeClr val="accent1"/>
          </a:fillRef>
          <a:effectRef idx="2">
            <a:schemeClr val="accent1"/>
          </a:effectRef>
          <a:fontRef idx="minor">
            <a:schemeClr val="lt1"/>
          </a:fontRef>
        </p:style>
        <p:txBody>
          <a:bodyPr anchor="ctr" rtlCol="0"/>
          <a:lstStyle/>
          <a:p>
            <a:pPr algn="ctr"/>
            <a:endParaRPr lang="it-IT"/>
          </a:p>
        </p:txBody>
      </p:sp>
      <p:pic>
        <p:nvPicPr>
          <p:cNvPr descr="Laptop outline" id="37" name="Graphic 36">
            <a:extLst>
              <a:ext uri="{FF2B5EF4-FFF2-40B4-BE49-F238E27FC236}">
                <a16:creationId xmlns:a16="http://schemas.microsoft.com/office/drawing/2014/main" id="{56C0CF34-63D9-4CCF-BEF3-E0A5965739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09309" y="2321097"/>
            <a:ext cx="4072100" cy="4072100"/>
          </a:xfrm>
          <a:prstGeom prst="rect">
            <a:avLst/>
          </a:prstGeom>
        </p:spPr>
      </p:pic>
      <p:pic>
        <p:nvPicPr>
          <p:cNvPr id="39" name="Picture 38">
            <a:extLst>
              <a:ext uri="{FF2B5EF4-FFF2-40B4-BE49-F238E27FC236}">
                <a16:creationId xmlns:a16="http://schemas.microsoft.com/office/drawing/2014/main" id="{11282927-3E23-4773-9A93-9F4DDBAEB142}"/>
              </a:ext>
            </a:extLst>
          </p:cNvPr>
          <p:cNvPicPr>
            <a:picLocks noChangeAspect="1"/>
          </p:cNvPicPr>
          <p:nvPr/>
        </p:nvPicPr>
        <p:blipFill rotWithShape="1">
          <a:blip r:embed="rId8">
            <a:lum bright="20000" contrast="40000"/>
          </a:blip>
          <a:srcRect b="-4599" t="-4599"/>
          <a:stretch/>
        </p:blipFill>
        <p:spPr>
          <a:xfrm>
            <a:off x="8397147" y="3335244"/>
            <a:ext cx="2484904" cy="1740461"/>
          </a:xfrm>
          <a:prstGeom prst="rect">
            <a:avLst/>
          </a:prstGeom>
        </p:spPr>
      </p:pic>
      <p:pic>
        <p:nvPicPr>
          <p:cNvPr descr="Wireless outline" id="40" name="Graphic 39">
            <a:extLst>
              <a:ext uri="{FF2B5EF4-FFF2-40B4-BE49-F238E27FC236}">
                <a16:creationId xmlns:a16="http://schemas.microsoft.com/office/drawing/2014/main" id="{55C49267-1AB0-45D6-B849-FD81863042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8627224">
            <a:off x="7140589" y="4120990"/>
            <a:ext cx="914400" cy="914400"/>
          </a:xfrm>
          <a:prstGeom prst="rect">
            <a:avLst/>
          </a:prstGeom>
        </p:spPr>
      </p:pic>
      <p:pic>
        <p:nvPicPr>
          <p:cNvPr descr="Wireless outline" id="42" name="Graphic 41">
            <a:extLst>
              <a:ext uri="{FF2B5EF4-FFF2-40B4-BE49-F238E27FC236}">
                <a16:creationId xmlns:a16="http://schemas.microsoft.com/office/drawing/2014/main" id="{226CACB6-7C96-49ED-BABA-71F701CE9E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8092033">
            <a:off x="5388954" y="4183894"/>
            <a:ext cx="914400" cy="914400"/>
          </a:xfrm>
          <a:prstGeom prst="rect">
            <a:avLst/>
          </a:prstGeom>
        </p:spPr>
      </p:pic>
      <p:cxnSp>
        <p:nvCxnSpPr>
          <p:cNvPr id="6" name="Straight Arrow Connector 5">
            <a:extLst>
              <a:ext uri="{FF2B5EF4-FFF2-40B4-BE49-F238E27FC236}">
                <a16:creationId xmlns:a16="http://schemas.microsoft.com/office/drawing/2014/main" id="{E675E13C-4D0F-41FC-B5F1-D2BA5901E5C9}"/>
              </a:ext>
            </a:extLst>
          </p:cNvPr>
          <p:cNvCxnSpPr/>
          <p:nvPr/>
        </p:nvCxnSpPr>
        <p:spPr>
          <a:xfrm>
            <a:off x="3696018" y="3219948"/>
            <a:ext cx="0" cy="139368"/>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967ECF27-A049-42A0-82AD-45036EA33691}"/>
              </a:ext>
            </a:extLst>
          </p:cNvPr>
          <p:cNvCxnSpPr/>
          <p:nvPr/>
        </p:nvCxnSpPr>
        <p:spPr>
          <a:xfrm>
            <a:off x="4475481" y="3212342"/>
            <a:ext cx="0" cy="139368"/>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9FCF0681-EFD8-4462-ABE3-344F26C1B3B0}"/>
              </a:ext>
            </a:extLst>
          </p:cNvPr>
          <p:cNvCxnSpPr/>
          <p:nvPr/>
        </p:nvCxnSpPr>
        <p:spPr>
          <a:xfrm>
            <a:off x="4340986" y="4066106"/>
            <a:ext cx="0" cy="139368"/>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D2D21DB0-FB06-4245-8E1F-A6A45A9E125E}"/>
              </a:ext>
            </a:extLst>
          </p:cNvPr>
          <p:cNvCxnSpPr>
            <a:cxnSpLocks/>
          </p:cNvCxnSpPr>
          <p:nvPr/>
        </p:nvCxnSpPr>
        <p:spPr>
          <a:xfrm flipV="1">
            <a:off x="4344922" y="4925079"/>
            <a:ext cx="0" cy="11125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EFBDE40C-C3DF-4DD1-8E04-F6AACF1E8EEC}"/>
              </a:ext>
            </a:extLst>
          </p:cNvPr>
          <p:cNvCxnSpPr>
            <a:cxnSpLocks/>
          </p:cNvCxnSpPr>
          <p:nvPr/>
        </p:nvCxnSpPr>
        <p:spPr>
          <a:xfrm flipH="1">
            <a:off x="2478337" y="4321827"/>
            <a:ext cx="207291"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D76C13CC-3769-4B71-ADEB-B4D929F72EA7}"/>
              </a:ext>
            </a:extLst>
          </p:cNvPr>
          <p:cNvCxnSpPr>
            <a:cxnSpLocks/>
          </p:cNvCxnSpPr>
          <p:nvPr/>
        </p:nvCxnSpPr>
        <p:spPr>
          <a:xfrm>
            <a:off x="3374632" y="3714836"/>
            <a:ext cx="114501" cy="207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DD8E5595-58B8-41DB-AB46-24CCC6ECF257}"/>
              </a:ext>
            </a:extLst>
          </p:cNvPr>
          <p:cNvCxnSpPr>
            <a:cxnSpLocks/>
          </p:cNvCxnSpPr>
          <p:nvPr/>
        </p:nvCxnSpPr>
        <p:spPr>
          <a:xfrm>
            <a:off x="3380097" y="4509081"/>
            <a:ext cx="114501" cy="207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315B088D-9979-4211-8739-34DE960E1BBB}"/>
              </a:ext>
            </a:extLst>
          </p:cNvPr>
          <p:cNvCxnSpPr>
            <a:cxnSpLocks/>
          </p:cNvCxnSpPr>
          <p:nvPr/>
        </p:nvCxnSpPr>
        <p:spPr>
          <a:xfrm>
            <a:off x="3388624" y="5413447"/>
            <a:ext cx="114501" cy="207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7F187E6-D254-44BF-8D41-74E0823249E7}"/>
              </a:ext>
            </a:extLst>
          </p:cNvPr>
          <p:cNvCxnSpPr>
            <a:cxnSpLocks/>
          </p:cNvCxnSpPr>
          <p:nvPr/>
        </p:nvCxnSpPr>
        <p:spPr>
          <a:xfrm>
            <a:off x="3370610" y="3704889"/>
            <a:ext cx="7590" cy="1711661"/>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960FF20-4F86-4B9C-AB5D-A4055E7D1CAF}"/>
              </a:ext>
            </a:extLst>
          </p:cNvPr>
          <p:cNvCxnSpPr>
            <a:cxnSpLocks/>
          </p:cNvCxnSpPr>
          <p:nvPr/>
        </p:nvCxnSpPr>
        <p:spPr>
          <a:xfrm flipH="1">
            <a:off x="3242978" y="4509081"/>
            <a:ext cx="127632"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478292E6-A9F9-4415-B830-3A61D747079C}"/>
              </a:ext>
            </a:extLst>
          </p:cNvPr>
          <p:cNvCxnSpPr>
            <a:cxnSpLocks/>
          </p:cNvCxnSpPr>
          <p:nvPr/>
        </p:nvCxnSpPr>
        <p:spPr>
          <a:xfrm flipV="1">
            <a:off x="1606270" y="3282026"/>
            <a:ext cx="0" cy="82872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5391135"/>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34"/>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3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4"/>
      <p:bldP animBg="1" grpId="0" spid="38"/>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p:cNvSpPr>
            <a:spLocks noGrp="1"/>
          </p:cNvSpPr>
          <p:nvPr>
            <p:ph type="title"/>
          </p:nvPr>
        </p:nvSpPr>
        <p:spPr/>
        <p:txBody>
          <a:bodyPr/>
          <a:lstStyle/>
          <a:p>
            <a:r>
              <a:rPr lang="it-IT" dirty="0"/>
              <a:t>Monitoring Sensor Unit</a:t>
            </a:r>
          </a:p>
        </p:txBody>
      </p:sp>
      <p:sp>
        <p:nvSpPr>
          <p:cNvPr id="4" name="Segnaposto numero diapositiva 3"/>
          <p:cNvSpPr>
            <a:spLocks noGrp="1"/>
          </p:cNvSpPr>
          <p:nvPr>
            <p:ph type="sldNum" sz="quarter" idx="11"/>
          </p:nvPr>
        </p:nvSpPr>
        <p:spPr/>
        <p:txBody>
          <a:bodyPr/>
          <a:lstStyle/>
          <a:p>
            <a:fld id="{062CC5B9-BD11-4090-982C-6B0ABD7F3D46}" type="slidenum">
              <a:rPr lang="it-IT" smtClean="0"/>
              <a:pPr/>
              <a:t>15</a:t>
            </a:fld>
            <a:endParaRPr lang="it-IT"/>
          </a:p>
        </p:txBody>
      </p:sp>
      <p:grpSp>
        <p:nvGrpSpPr>
          <p:cNvPr id="31" name="Gruppo 4"/>
          <p:cNvGrpSpPr/>
          <p:nvPr/>
        </p:nvGrpSpPr>
        <p:grpSpPr>
          <a:xfrm>
            <a:off x="0" y="6020454"/>
            <a:ext cx="12189741" cy="372746"/>
            <a:chOff x="0" y="5993158"/>
            <a:chExt cx="11667586" cy="372746"/>
          </a:xfrm>
          <a:solidFill>
            <a:schemeClr val="bg1">
              <a:lumMod val="65000"/>
            </a:schemeClr>
          </a:solidFill>
        </p:grpSpPr>
        <p:sp>
          <p:nvSpPr>
            <p:cNvPr id="32" name="Mostrina 5"/>
            <p:cNvSpPr/>
            <p:nvPr/>
          </p:nvSpPr>
          <p:spPr>
            <a:xfrm>
              <a:off x="0" y="5993161"/>
              <a:ext cx="1964100" cy="372743"/>
            </a:xfrm>
            <a:prstGeom prst="chevron">
              <a:avLst/>
            </a:prstGeom>
            <a:grp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Introduction</a:t>
              </a:r>
              <a:endParaRPr lang="it-IT" sz="1500">
                <a:solidFill>
                  <a:schemeClr val="bg2"/>
                </a:solidFill>
              </a:endParaRPr>
            </a:p>
          </p:txBody>
        </p:sp>
        <p:sp>
          <p:nvSpPr>
            <p:cNvPr id="33" name="Mostrina 6"/>
            <p:cNvSpPr/>
            <p:nvPr/>
          </p:nvSpPr>
          <p:spPr>
            <a:xfrm>
              <a:off x="1944000" y="5993159"/>
              <a:ext cx="1964100" cy="372743"/>
            </a:xfrm>
            <a:prstGeom prst="chevron">
              <a:avLst/>
            </a:prstGeom>
            <a:solidFill>
              <a:schemeClr val="accent5">
                <a:lumMod val="60000"/>
                <a:lumOff val="40000"/>
              </a:schemeClr>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Architecture</a:t>
              </a:r>
            </a:p>
          </p:txBody>
        </p:sp>
        <p:sp>
          <p:nvSpPr>
            <p:cNvPr id="34" name="Mostrina 8"/>
            <p:cNvSpPr/>
            <p:nvPr/>
          </p:nvSpPr>
          <p:spPr>
            <a:xfrm>
              <a:off x="3888000" y="5993159"/>
              <a:ext cx="1964100" cy="372743"/>
            </a:xfrm>
            <a:prstGeom prst="chevron">
              <a:avLst/>
            </a:prstGeom>
            <a:grp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Control </a:t>
              </a:r>
              <a:r>
                <a:rPr lang="it-IT" sz="1500" err="1">
                  <a:solidFill>
                    <a:schemeClr val="bg2"/>
                  </a:solidFill>
                </a:rPr>
                <a:t>Logic</a:t>
              </a:r>
              <a:endParaRPr lang="it-IT" sz="1500">
                <a:solidFill>
                  <a:schemeClr val="bg2"/>
                </a:solidFill>
              </a:endParaRPr>
            </a:p>
          </p:txBody>
        </p:sp>
        <p:sp>
          <p:nvSpPr>
            <p:cNvPr id="35" name="Mostrina 9"/>
            <p:cNvSpPr/>
            <p:nvPr/>
          </p:nvSpPr>
          <p:spPr>
            <a:xfrm>
              <a:off x="5832000" y="5993159"/>
              <a:ext cx="1964100" cy="372743"/>
            </a:xfrm>
            <a:prstGeom prst="chevron">
              <a:avLst/>
            </a:prstGeom>
            <a:solidFill>
              <a:schemeClr val="bg1">
                <a:lumMod val="65000"/>
              </a:schemeClr>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User Interface</a:t>
              </a:r>
            </a:p>
          </p:txBody>
        </p:sp>
        <p:sp>
          <p:nvSpPr>
            <p:cNvPr id="36" name="Mostrina 10"/>
            <p:cNvSpPr/>
            <p:nvPr/>
          </p:nvSpPr>
          <p:spPr>
            <a:xfrm>
              <a:off x="7759487" y="5993159"/>
              <a:ext cx="1964100" cy="372743"/>
            </a:xfrm>
            <a:prstGeom prst="chevron">
              <a:avLst/>
            </a:prstGeom>
            <a:grp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Validation</a:t>
              </a:r>
            </a:p>
          </p:txBody>
        </p:sp>
        <p:sp>
          <p:nvSpPr>
            <p:cNvPr id="37" name="Mostrina 11"/>
            <p:cNvSpPr/>
            <p:nvPr/>
          </p:nvSpPr>
          <p:spPr>
            <a:xfrm>
              <a:off x="9703486" y="5993158"/>
              <a:ext cx="1964100" cy="372743"/>
            </a:xfrm>
            <a:prstGeom prst="chevron">
              <a:avLst/>
            </a:prstGeom>
            <a:grp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Conclusion</a:t>
              </a:r>
              <a:endParaRPr lang="it-IT" sz="1500">
                <a:solidFill>
                  <a:schemeClr val="bg2"/>
                </a:solidFill>
              </a:endParaRPr>
            </a:p>
          </p:txBody>
        </p:sp>
      </p:grpSp>
      <p:pic>
        <p:nvPicPr>
          <p:cNvPr id="6" name="Picture 5">
            <a:extLst>
              <a:ext uri="{FF2B5EF4-FFF2-40B4-BE49-F238E27FC236}">
                <a16:creationId xmlns:a16="http://schemas.microsoft.com/office/drawing/2014/main" id="{01629E71-4625-4B39-AEEB-CB8C0F64DDE1}"/>
              </a:ext>
            </a:extLst>
          </p:cNvPr>
          <p:cNvPicPr>
            <a:picLocks noChangeAspect="1"/>
          </p:cNvPicPr>
          <p:nvPr/>
        </p:nvPicPr>
        <p:blipFill>
          <a:blip r:embed="rId2"/>
          <a:stretch>
            <a:fillRect/>
          </a:stretch>
        </p:blipFill>
        <p:spPr>
          <a:xfrm>
            <a:off x="1756487" y="3363886"/>
            <a:ext cx="3495554" cy="1989826"/>
          </a:xfrm>
          <a:prstGeom prst="rect">
            <a:avLst/>
          </a:prstGeom>
        </p:spPr>
      </p:pic>
      <p:pic>
        <p:nvPicPr>
          <p:cNvPr id="9" name="Picture 8">
            <a:extLst>
              <a:ext uri="{FF2B5EF4-FFF2-40B4-BE49-F238E27FC236}">
                <a16:creationId xmlns:a16="http://schemas.microsoft.com/office/drawing/2014/main" id="{24909801-7D87-422A-B73A-8111A8B81BDA}"/>
              </a:ext>
            </a:extLst>
          </p:cNvPr>
          <p:cNvPicPr>
            <a:picLocks noChangeAspect="1"/>
          </p:cNvPicPr>
          <p:nvPr/>
        </p:nvPicPr>
        <p:blipFill>
          <a:blip r:embed="rId3"/>
          <a:stretch>
            <a:fillRect/>
          </a:stretch>
        </p:blipFill>
        <p:spPr>
          <a:xfrm>
            <a:off x="7774081" y="3044709"/>
            <a:ext cx="2963119" cy="2628181"/>
          </a:xfrm>
          <a:prstGeom prst="rect">
            <a:avLst/>
          </a:prstGeom>
        </p:spPr>
      </p:pic>
      <p:sp>
        <p:nvSpPr>
          <p:cNvPr id="10" name="TextBox 9">
            <a:extLst>
              <a:ext uri="{FF2B5EF4-FFF2-40B4-BE49-F238E27FC236}">
                <a16:creationId xmlns:a16="http://schemas.microsoft.com/office/drawing/2014/main" id="{E88D9E0B-14A8-405E-9709-E4D79603A0DC}"/>
              </a:ext>
            </a:extLst>
          </p:cNvPr>
          <p:cNvSpPr txBox="1"/>
          <p:nvPr/>
        </p:nvSpPr>
        <p:spPr>
          <a:xfrm>
            <a:off x="367733" y="1435261"/>
            <a:ext cx="5373310" cy="1446550"/>
          </a:xfrm>
          <a:prstGeom prst="rect">
            <a:avLst/>
          </a:prstGeom>
          <a:noFill/>
        </p:spPr>
        <p:txBody>
          <a:bodyPr wrap="square" rtlCol="0">
            <a:spAutoFit/>
          </a:bodyPr>
          <a:lstStyle/>
          <a:p>
            <a:pPr algn="ctr"/>
            <a:r>
              <a:rPr lang="it-IT" sz="2400" dirty="0">
                <a:solidFill>
                  <a:schemeClr val="tx2"/>
                </a:solidFill>
              </a:rPr>
              <a:t>ABSOLUTE PRESSURE SENSORS MS5637:</a:t>
            </a:r>
          </a:p>
          <a:p>
            <a:pPr marL="285750" indent="-285750" algn="ctr">
              <a:buFont typeface="Wingdings" panose="05000000000000000000" pitchFamily="2" charset="2"/>
              <a:buChar char="§"/>
            </a:pPr>
            <a:r>
              <a:rPr lang="it-IT" sz="2000" dirty="0">
                <a:solidFill>
                  <a:schemeClr val="tx2">
                    <a:lumMod val="50000"/>
                  </a:schemeClr>
                </a:solidFill>
                <a:latin typeface="Arial Nova Light" panose="020B0304020202020204" pitchFamily="34" charset="0"/>
              </a:rPr>
              <a:t>Based on piezoresistance;</a:t>
            </a:r>
          </a:p>
          <a:p>
            <a:pPr marL="285750" indent="-285750" algn="ctr">
              <a:buFont typeface="Wingdings" panose="05000000000000000000" pitchFamily="2" charset="2"/>
              <a:buChar char="§"/>
            </a:pPr>
            <a:r>
              <a:rPr lang="it-IT" sz="2000" dirty="0">
                <a:solidFill>
                  <a:schemeClr val="tx2">
                    <a:lumMod val="50000"/>
                  </a:schemeClr>
                </a:solidFill>
                <a:latin typeface="Arial Nova Light" panose="020B0304020202020204" pitchFamily="34" charset="0"/>
              </a:rPr>
              <a:t>I2C interface.</a:t>
            </a:r>
            <a:endParaRPr lang="it-IT" sz="2000" dirty="0">
              <a:solidFill>
                <a:srgbClr val="000000"/>
              </a:solidFill>
              <a:latin typeface="Arial Nova Light" panose="020B0304020202020204" pitchFamily="34" charset="0"/>
            </a:endParaRPr>
          </a:p>
        </p:txBody>
      </p:sp>
      <p:sp>
        <p:nvSpPr>
          <p:cNvPr id="15" name="TextBox 14">
            <a:extLst>
              <a:ext uri="{FF2B5EF4-FFF2-40B4-BE49-F238E27FC236}">
                <a16:creationId xmlns:a16="http://schemas.microsoft.com/office/drawing/2014/main" id="{641C1399-7FBE-4D59-B75C-B5265845EE8F}"/>
              </a:ext>
            </a:extLst>
          </p:cNvPr>
          <p:cNvSpPr txBox="1"/>
          <p:nvPr/>
        </p:nvSpPr>
        <p:spPr>
          <a:xfrm>
            <a:off x="6643868" y="1435261"/>
            <a:ext cx="5013768" cy="1446550"/>
          </a:xfrm>
          <a:prstGeom prst="rect">
            <a:avLst/>
          </a:prstGeom>
          <a:noFill/>
        </p:spPr>
        <p:txBody>
          <a:bodyPr wrap="square" rtlCol="0">
            <a:spAutoFit/>
          </a:bodyPr>
          <a:lstStyle/>
          <a:p>
            <a:pPr algn="ctr"/>
            <a:r>
              <a:rPr lang="en-US" sz="2400" dirty="0">
                <a:solidFill>
                  <a:schemeClr val="tx2"/>
                </a:solidFill>
              </a:rPr>
              <a:t>TEMPERATURE AND HUMIDITY SENSOR HIH6130</a:t>
            </a:r>
            <a:r>
              <a:rPr lang="it-IT" sz="2400" dirty="0">
                <a:solidFill>
                  <a:schemeClr val="tx2"/>
                </a:solidFill>
              </a:rPr>
              <a:t>:</a:t>
            </a:r>
          </a:p>
          <a:p>
            <a:pPr marL="285750" indent="-285750" algn="ctr">
              <a:buFont typeface="Wingdings" panose="05000000000000000000" pitchFamily="2" charset="2"/>
              <a:buChar char="§"/>
            </a:pPr>
            <a:r>
              <a:rPr lang="it-IT" sz="2000" dirty="0">
                <a:solidFill>
                  <a:schemeClr val="tx2">
                    <a:lumMod val="50000"/>
                  </a:schemeClr>
                </a:solidFill>
                <a:latin typeface="Arial Nova Light" panose="020B0304020202020204" pitchFamily="34" charset="0"/>
              </a:rPr>
              <a:t>Based on a capacitive sensing element;</a:t>
            </a:r>
          </a:p>
          <a:p>
            <a:pPr marL="285750" indent="-285750" algn="ctr">
              <a:buFont typeface="Wingdings" panose="05000000000000000000" pitchFamily="2" charset="2"/>
              <a:buChar char="§"/>
            </a:pPr>
            <a:r>
              <a:rPr lang="it-IT" sz="2000" dirty="0">
                <a:solidFill>
                  <a:schemeClr val="tx2">
                    <a:lumMod val="50000"/>
                  </a:schemeClr>
                </a:solidFill>
                <a:latin typeface="Arial Nova Light" panose="020B0304020202020204" pitchFamily="34" charset="0"/>
              </a:rPr>
              <a:t>I2C interface.</a:t>
            </a:r>
            <a:endParaRPr lang="it-IT" sz="2000" dirty="0">
              <a:solidFill>
                <a:srgbClr val="000000"/>
              </a:solidFill>
              <a:latin typeface="Arial Nova Light" panose="020B0304020202020204" pitchFamily="34" charset="0"/>
            </a:endParaRPr>
          </a:p>
        </p:txBody>
      </p:sp>
      <p:sp>
        <p:nvSpPr>
          <p:cNvPr id="16" name="Rectangle 15">
            <a:extLst>
              <a:ext uri="{FF2B5EF4-FFF2-40B4-BE49-F238E27FC236}">
                <a16:creationId xmlns:a16="http://schemas.microsoft.com/office/drawing/2014/main" id="{8166BA0D-F485-44BD-B9B4-C1121B52E248}"/>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spTree>
    <p:extLst>
      <p:ext uri="{BB962C8B-B14F-4D97-AF65-F5344CB8AC3E}">
        <p14:creationId xmlns:p14="http://schemas.microsoft.com/office/powerpoint/2010/main" val="1955718351"/>
      </p:ext>
    </p:extLst>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22" name="Immagine 15">
            <a:extLst>
              <a:ext uri="{FF2B5EF4-FFF2-40B4-BE49-F238E27FC236}">
                <a16:creationId xmlns:a16="http://schemas.microsoft.com/office/drawing/2014/main" id="{2279DC57-8430-479C-92FE-66E6294AE8AC}"/>
              </a:ext>
            </a:extLst>
          </p:cNvPr>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rot="6561580">
            <a:off x="3999577" y="1836583"/>
            <a:ext cx="4018436" cy="3285495"/>
          </a:xfrm>
          <a:prstGeom prst="rect">
            <a:avLst/>
          </a:prstGeom>
        </p:spPr>
      </p:pic>
      <p:sp>
        <p:nvSpPr>
          <p:cNvPr id="2" name="Titolo 1"/>
          <p:cNvSpPr>
            <a:spLocks noGrp="1"/>
          </p:cNvSpPr>
          <p:nvPr>
            <p:ph type="title"/>
          </p:nvPr>
        </p:nvSpPr>
        <p:spPr/>
        <p:txBody>
          <a:bodyPr/>
          <a:lstStyle/>
          <a:p>
            <a:r>
              <a:rPr dirty="0" lang="it-IT"/>
              <a:t>Control Unit and PCB</a:t>
            </a:r>
          </a:p>
        </p:txBody>
      </p:sp>
      <p:sp>
        <p:nvSpPr>
          <p:cNvPr id="4" name="Segnaposto numero diapositiva 3"/>
          <p:cNvSpPr>
            <a:spLocks noGrp="1"/>
          </p:cNvSpPr>
          <p:nvPr>
            <p:ph idx="11" sz="quarter" type="sldNum"/>
          </p:nvPr>
        </p:nvSpPr>
        <p:spPr/>
        <p:txBody>
          <a:bodyPr/>
          <a:lstStyle/>
          <a:p>
            <a:fld id="{062CC5B9-BD11-4090-982C-6B0ABD7F3D46}" type="slidenum">
              <a:rPr lang="it-IT" smtClean="0"/>
              <a:pPr/>
              <a:t>16</a:t>
            </a:fld>
            <a:endParaRPr lang="it-IT"/>
          </a:p>
        </p:txBody>
      </p:sp>
      <p:sp>
        <p:nvSpPr>
          <p:cNvPr id="47" name="CasellaDiTesto 46">
            <a:extLst>
              <a:ext uri="{FF2B5EF4-FFF2-40B4-BE49-F238E27FC236}">
                <a16:creationId xmlns:a16="http://schemas.microsoft.com/office/drawing/2014/main" id="{66D64AF6-D2DA-4A1A-91A0-9CB700D231F3}"/>
              </a:ext>
            </a:extLst>
          </p:cNvPr>
          <p:cNvSpPr txBox="1"/>
          <p:nvPr/>
        </p:nvSpPr>
        <p:spPr>
          <a:xfrm>
            <a:off x="94702" y="1093683"/>
            <a:ext cx="3872594" cy="1050480"/>
          </a:xfrm>
          <a:prstGeom prst="rect">
            <a:avLst/>
          </a:prstGeom>
          <a:noFill/>
        </p:spPr>
        <p:txBody>
          <a:bodyPr rtlCol="0" wrap="square">
            <a:spAutoFit/>
          </a:bodyPr>
          <a:lstStyle/>
          <a:p>
            <a:pPr algn="ctr">
              <a:lnSpc>
                <a:spcPct val="150000"/>
              </a:lnSpc>
            </a:pPr>
            <a:r>
              <a:rPr dirty="0" lang="it-IT" sz="2400">
                <a:solidFill>
                  <a:srgbClr val="0D3E5E"/>
                </a:solidFill>
              </a:rPr>
              <a:t>MICROCONTROLLER: </a:t>
            </a:r>
          </a:p>
          <a:p>
            <a:pPr indent="-342900" marL="342900">
              <a:lnSpc>
                <a:spcPct val="150000"/>
              </a:lnSpc>
              <a:buFont charset="2" panose="05000000000000000000" pitchFamily="2" typeface="Wingdings"/>
              <a:buChar char="§"/>
            </a:pPr>
            <a:r>
              <a:rPr dirty="0" lang="it-IT" sz="2000">
                <a:solidFill>
                  <a:srgbClr val="000000"/>
                </a:solidFill>
                <a:latin charset="0" panose="020B0304020202020204" pitchFamily="34" typeface="Arial Nova Light"/>
              </a:rPr>
              <a:t>Dual core Esp32 by Espressif </a:t>
            </a:r>
          </a:p>
        </p:txBody>
      </p:sp>
      <p:grpSp>
        <p:nvGrpSpPr>
          <p:cNvPr id="38" name="Gruppo 2"/>
          <p:cNvGrpSpPr/>
          <p:nvPr/>
        </p:nvGrpSpPr>
        <p:grpSpPr>
          <a:xfrm>
            <a:off x="0" y="6020454"/>
            <a:ext cx="12189741" cy="372746"/>
            <a:chOff x="0" y="5993158"/>
            <a:chExt cx="11667586" cy="372746"/>
          </a:xfrm>
          <a:solidFill>
            <a:schemeClr val="bg1">
              <a:lumMod val="65000"/>
            </a:schemeClr>
          </a:solidFill>
        </p:grpSpPr>
        <p:sp>
          <p:nvSpPr>
            <p:cNvPr id="39" name="Mostrina 4"/>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Introduction</a:t>
              </a:r>
              <a:endParaRPr lang="it-IT" sz="1500">
                <a:solidFill>
                  <a:schemeClr val="bg2"/>
                </a:solidFill>
              </a:endParaRPr>
            </a:p>
          </p:txBody>
        </p:sp>
        <p:sp>
          <p:nvSpPr>
            <p:cNvPr id="40" name="Mostrina 7"/>
            <p:cNvSpPr/>
            <p:nvPr/>
          </p:nvSpPr>
          <p:spPr>
            <a:xfrm>
              <a:off x="1944000"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lang="it-IT" sz="1500">
                  <a:solidFill>
                    <a:schemeClr val="bg2"/>
                  </a:solidFill>
                </a:rPr>
                <a:t>Architecture</a:t>
              </a:r>
            </a:p>
          </p:txBody>
        </p:sp>
        <p:sp>
          <p:nvSpPr>
            <p:cNvPr id="41" name="Mostrina 26"/>
            <p:cNvSpPr/>
            <p:nvPr/>
          </p:nvSpPr>
          <p:spPr>
            <a:xfrm>
              <a:off x="3888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Control Logic</a:t>
              </a:r>
            </a:p>
          </p:txBody>
        </p:sp>
        <p:sp>
          <p:nvSpPr>
            <p:cNvPr id="42" name="Mostrina 28"/>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User Interface</a:t>
              </a:r>
            </a:p>
          </p:txBody>
        </p:sp>
        <p:sp>
          <p:nvSpPr>
            <p:cNvPr id="43" name="Mostrina 29"/>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Validation</a:t>
              </a:r>
            </a:p>
          </p:txBody>
        </p:sp>
        <p:sp>
          <p:nvSpPr>
            <p:cNvPr id="44" name="Mostrina 30"/>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Conclusion</a:t>
              </a:r>
              <a:endParaRPr lang="it-IT" sz="1500">
                <a:solidFill>
                  <a:schemeClr val="bg2"/>
                </a:solidFill>
              </a:endParaRPr>
            </a:p>
          </p:txBody>
        </p:sp>
      </p:grpSp>
      <p:pic>
        <p:nvPicPr>
          <p:cNvPr descr="NodeMCU ESP32 - Joy-IT" id="33" name="Picture 9">
            <a:extLst>
              <a:ext uri="{FF2B5EF4-FFF2-40B4-BE49-F238E27FC236}">
                <a16:creationId xmlns:a16="http://schemas.microsoft.com/office/drawing/2014/main" id="{F2D50574-05EF-4696-A3E4-44B08263F520}"/>
              </a:ext>
            </a:extLst>
          </p:cNvPr>
          <p:cNvPicPr>
            <a:picLocks noChangeArrowheads="1"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14200" y="713205"/>
            <a:ext cx="3471837" cy="3471837"/>
          </a:xfrm>
          <a:prstGeom prst="rect">
            <a:avLst/>
          </a:prstGeom>
          <a:noFill/>
          <a:extLst>
            <a:ext uri="{909E8E84-426E-40DD-AFC4-6F175D3DCCD1}">
              <a14:hiddenFill xmlns:a14="http://schemas.microsoft.com/office/drawing/2010/main">
                <a:solidFill>
                  <a:srgbClr val="FFFFFF"/>
                </a:solidFill>
              </a14:hiddenFill>
            </a:ext>
          </a:extLst>
        </p:spPr>
      </p:pic>
      <p:pic>
        <p:nvPicPr>
          <p:cNvPr descr="A picture containing text, electronics&#10;&#10;Description automatically generated" id="29" name="Picture 28">
            <a:extLst>
              <a:ext uri="{FF2B5EF4-FFF2-40B4-BE49-F238E27FC236}">
                <a16:creationId xmlns:a16="http://schemas.microsoft.com/office/drawing/2014/main" id="{7DB97D61-4FF9-46B8-824F-E261FC7B77F7}"/>
              </a:ext>
            </a:extLst>
          </p:cNvPr>
          <p:cNvPicPr>
            <a:picLocks noChangeAspect="1"/>
          </p:cNvPicPr>
          <p:nvPr/>
        </p:nvPicPr>
        <p:blipFill rotWithShape="1">
          <a:blip r:embed="rId4">
            <a:extLst>
              <a:ext uri="{28A0092B-C50C-407E-A947-70E740481C1C}">
                <a14:useLocalDpi xmlns:a14="http://schemas.microsoft.com/office/drawing/2010/main" val="0"/>
              </a:ext>
            </a:extLst>
          </a:blip>
          <a:srcRect b="-60" r="-85"/>
          <a:stretch/>
        </p:blipFill>
        <p:spPr>
          <a:xfrm rot="5400000">
            <a:off x="9089818" y="3031604"/>
            <a:ext cx="2333702" cy="3265495"/>
          </a:xfrm>
          <a:prstGeom prst="rect">
            <a:avLst/>
          </a:prstGeom>
        </p:spPr>
      </p:pic>
      <p:pic>
        <p:nvPicPr>
          <p:cNvPr descr="A screenshot of a computer&#10;&#10;Description automatically generated with medium confidence" id="31" name="Picture 30">
            <a:extLst>
              <a:ext uri="{FF2B5EF4-FFF2-40B4-BE49-F238E27FC236}">
                <a16:creationId xmlns:a16="http://schemas.microsoft.com/office/drawing/2014/main" id="{2341581D-3202-4520-AB5B-641B4D0E8E70}"/>
              </a:ext>
            </a:extLst>
          </p:cNvPr>
          <p:cNvPicPr>
            <a:picLocks noChangeAspect="1"/>
          </p:cNvPicPr>
          <p:nvPr/>
        </p:nvPicPr>
        <p:blipFill rotWithShape="1">
          <a:blip r:embed="rId5">
            <a:extLst>
              <a:ext uri="{28A0092B-C50C-407E-A947-70E740481C1C}">
                <a14:useLocalDpi xmlns:a14="http://schemas.microsoft.com/office/drawing/2010/main" val="0"/>
              </a:ext>
            </a:extLst>
          </a:blip>
          <a:srcRect b="-61" r="-85"/>
          <a:stretch/>
        </p:blipFill>
        <p:spPr>
          <a:xfrm rot="5400000">
            <a:off x="9089816" y="573259"/>
            <a:ext cx="2333702" cy="3265495"/>
          </a:xfrm>
          <a:prstGeom prst="rect">
            <a:avLst/>
          </a:prstGeom>
        </p:spPr>
      </p:pic>
      <p:sp>
        <p:nvSpPr>
          <p:cNvPr id="45" name="Rectangle 44">
            <a:extLst>
              <a:ext uri="{FF2B5EF4-FFF2-40B4-BE49-F238E27FC236}">
                <a16:creationId xmlns:a16="http://schemas.microsoft.com/office/drawing/2014/main" id="{2398BB52-5702-467F-BE1B-59E5D57CCD7B}"/>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a:t>Carrassi Thomas</a:t>
            </a:r>
          </a:p>
        </p:txBody>
      </p:sp>
      <p:sp>
        <p:nvSpPr>
          <p:cNvPr id="3" name="TextBox 2">
            <a:extLst>
              <a:ext uri="{FF2B5EF4-FFF2-40B4-BE49-F238E27FC236}">
                <a16:creationId xmlns:a16="http://schemas.microsoft.com/office/drawing/2014/main" id="{6184D206-1308-41FE-8604-6ED919EB7866}"/>
              </a:ext>
            </a:extLst>
          </p:cNvPr>
          <p:cNvSpPr txBox="1"/>
          <p:nvPr/>
        </p:nvSpPr>
        <p:spPr>
          <a:xfrm>
            <a:off x="90171" y="2177360"/>
            <a:ext cx="3471837" cy="830997"/>
          </a:xfrm>
          <a:prstGeom prst="rect">
            <a:avLst/>
          </a:prstGeom>
          <a:noFill/>
        </p:spPr>
        <p:txBody>
          <a:bodyPr rtlCol="0" wrap="square">
            <a:spAutoFit/>
          </a:bodyPr>
          <a:lstStyle/>
          <a:p>
            <a:pPr indent="-342900" marL="342900">
              <a:lnSpc>
                <a:spcPct val="150000"/>
              </a:lnSpc>
              <a:buFont charset="2" panose="05000000000000000000" pitchFamily="2" typeface="Wingdings"/>
              <a:buChar char="§"/>
            </a:pPr>
            <a:r>
              <a:rPr dirty="0" lang="it-IT" sz="2000">
                <a:solidFill>
                  <a:srgbClr val="000000"/>
                </a:solidFill>
                <a:latin charset="0" panose="020B0304020202020204" pitchFamily="34" typeface="Arial Nova Light"/>
              </a:rPr>
              <a:t>Access to wi-fi technology</a:t>
            </a:r>
          </a:p>
          <a:p>
            <a:endParaRPr dirty="0" lang="it-IT"/>
          </a:p>
        </p:txBody>
      </p:sp>
      <p:sp>
        <p:nvSpPr>
          <p:cNvPr id="5" name="TextBox 4">
            <a:extLst>
              <a:ext uri="{FF2B5EF4-FFF2-40B4-BE49-F238E27FC236}">
                <a16:creationId xmlns:a16="http://schemas.microsoft.com/office/drawing/2014/main" id="{F3120424-DF62-4230-823E-15A4BD903E56}"/>
              </a:ext>
            </a:extLst>
          </p:cNvPr>
          <p:cNvSpPr txBox="1"/>
          <p:nvPr/>
        </p:nvSpPr>
        <p:spPr>
          <a:xfrm>
            <a:off x="90171" y="2743200"/>
            <a:ext cx="3133090" cy="958532"/>
          </a:xfrm>
          <a:prstGeom prst="rect">
            <a:avLst/>
          </a:prstGeom>
          <a:noFill/>
        </p:spPr>
        <p:txBody>
          <a:bodyPr rtlCol="0" wrap="square">
            <a:spAutoFit/>
          </a:bodyPr>
          <a:lstStyle/>
          <a:p>
            <a:pPr indent="-342900" marL="342900">
              <a:lnSpc>
                <a:spcPct val="150000"/>
              </a:lnSpc>
              <a:buFont charset="2" panose="05000000000000000000" pitchFamily="2" typeface="Wingdings"/>
              <a:buChar char="§"/>
            </a:pPr>
            <a:r>
              <a:rPr dirty="0" lang="it-IT" sz="2000">
                <a:solidFill>
                  <a:srgbClr val="000000"/>
                </a:solidFill>
                <a:latin charset="0" panose="020B0304020202020204" pitchFamily="34" typeface="Arial Nova Light"/>
              </a:rPr>
              <a:t>Programmed with a real time operating system</a:t>
            </a:r>
            <a:endParaRPr dirty="0" lang="it-IT"/>
          </a:p>
        </p:txBody>
      </p:sp>
      <p:sp>
        <p:nvSpPr>
          <p:cNvPr id="8" name="TextBox 7">
            <a:extLst>
              <a:ext uri="{FF2B5EF4-FFF2-40B4-BE49-F238E27FC236}">
                <a16:creationId xmlns:a16="http://schemas.microsoft.com/office/drawing/2014/main" id="{56DD61E8-021E-4C3D-BED9-A2CE15B660CC}"/>
              </a:ext>
            </a:extLst>
          </p:cNvPr>
          <p:cNvSpPr txBox="1"/>
          <p:nvPr/>
        </p:nvSpPr>
        <p:spPr>
          <a:xfrm>
            <a:off x="90171" y="3793020"/>
            <a:ext cx="3237229" cy="707886"/>
          </a:xfrm>
          <a:prstGeom prst="rect">
            <a:avLst/>
          </a:prstGeom>
          <a:noFill/>
        </p:spPr>
        <p:txBody>
          <a:bodyPr rtlCol="0" wrap="square">
            <a:spAutoFit/>
          </a:bodyPr>
          <a:lstStyle/>
          <a:p>
            <a:pPr indent="-285750" marL="285750">
              <a:buFont charset="2" panose="05000000000000000000" pitchFamily="2" typeface="Wingdings"/>
              <a:buChar char="§"/>
            </a:pPr>
            <a:r>
              <a:rPr dirty="0" lang="it-IT" sz="2000">
                <a:solidFill>
                  <a:srgbClr val="000000"/>
                </a:solidFill>
                <a:latin charset="0" panose="020B0304020202020204" pitchFamily="34" typeface="Arial Nova Light"/>
              </a:rPr>
              <a:t>Embedded on a custom PCB </a:t>
            </a:r>
          </a:p>
        </p:txBody>
      </p:sp>
      <p:pic>
        <p:nvPicPr>
          <p:cNvPr id="1026" name="Picture 2">
            <a:extLst>
              <a:ext uri="{FF2B5EF4-FFF2-40B4-BE49-F238E27FC236}">
                <a16:creationId xmlns:a16="http://schemas.microsoft.com/office/drawing/2014/main" id="{3EA266D6-1E13-47EE-9131-D04FFF085C15}"/>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95823" y="3008357"/>
            <a:ext cx="2052000" cy="1216000"/>
          </a:xfrm>
          <a:prstGeom prst="rect">
            <a:avLst/>
          </a:prstGeom>
          <a:noFill/>
          <a:extLst>
            <a:ext uri="{909E8E84-426E-40DD-AFC4-6F175D3DCCD1}">
              <a14:hiddenFill xmlns:a14="http://schemas.microsoft.com/office/drawing/2010/main">
                <a:solidFill>
                  <a:srgbClr val="FFFFFF"/>
                </a:solidFill>
              </a14:hiddenFill>
            </a:ext>
          </a:extLst>
        </p:spPr>
      </p:pic>
      <p:pic>
        <p:nvPicPr>
          <p:cNvPr descr="FreeRTOS - Wikipedia" id="1028" name="Picture 4">
            <a:extLst>
              <a:ext uri="{FF2B5EF4-FFF2-40B4-BE49-F238E27FC236}">
                <a16:creationId xmlns:a16="http://schemas.microsoft.com/office/drawing/2014/main" id="{DA01E86C-994F-4B6F-9529-5ABF6AFFDB50}"/>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337904" y="4387269"/>
            <a:ext cx="3933825" cy="149542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294315B-54B0-4406-8C20-491ACFEFAB9E}"/>
              </a:ext>
            </a:extLst>
          </p:cNvPr>
          <p:cNvSpPr txBox="1"/>
          <p:nvPr/>
        </p:nvSpPr>
        <p:spPr>
          <a:xfrm>
            <a:off x="71029" y="4462888"/>
            <a:ext cx="3237229" cy="707886"/>
          </a:xfrm>
          <a:prstGeom prst="rect">
            <a:avLst/>
          </a:prstGeom>
          <a:noFill/>
        </p:spPr>
        <p:txBody>
          <a:bodyPr rtlCol="0" wrap="square">
            <a:spAutoFit/>
          </a:bodyPr>
          <a:lstStyle/>
          <a:p>
            <a:pPr indent="-285750" marL="285750">
              <a:buFont charset="2" panose="05000000000000000000" pitchFamily="2" typeface="Wingdings"/>
              <a:buChar char="§"/>
            </a:pPr>
            <a:r>
              <a:rPr dirty="0" lang="it-IT" sz="2000">
                <a:solidFill>
                  <a:srgbClr val="000000"/>
                </a:solidFill>
                <a:latin charset="0" panose="020B0304020202020204" pitchFamily="34" typeface="Arial Nova Light"/>
              </a:rPr>
              <a:t>Powered by a Litium-Polymer battery</a:t>
            </a:r>
          </a:p>
        </p:txBody>
      </p:sp>
    </p:spTree>
    <p:extLst>
      <p:ext uri="{BB962C8B-B14F-4D97-AF65-F5344CB8AC3E}">
        <p14:creationId xmlns:p14="http://schemas.microsoft.com/office/powerpoint/2010/main" val="494935202"/>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3"/>
                                        </p:tgtEl>
                                        <p:attrNameLst>
                                          <p:attrName>style.visibility</p:attrName>
                                        </p:attrNameLst>
                                      </p:cBhvr>
                                      <p:to>
                                        <p:strVal val="visible"/>
                                      </p:to>
                                    </p:set>
                                  </p:childTnLst>
                                </p:cTn>
                              </p:par>
                              <p:par>
                                <p:cTn fill="hold" id="7" nodeType="withEffect" presetClass="entr" presetID="1" presetSubtype="0">
                                  <p:stCondLst>
                                    <p:cond delay="0"/>
                                  </p:stCondLst>
                                  <p:childTnLst>
                                    <p:set>
                                      <p:cBhvr>
                                        <p:cTn dur="1" fill="hold" id="8">
                                          <p:stCondLst>
                                            <p:cond delay="0"/>
                                          </p:stCondLst>
                                        </p:cTn>
                                        <p:tgtEl>
                                          <p:spTgt spid="1026"/>
                                        </p:tgtEl>
                                        <p:attrNameLst>
                                          <p:attrName>style.visibility</p:attrName>
                                        </p:attrNameLst>
                                      </p:cBhvr>
                                      <p:to>
                                        <p:strVal val="visible"/>
                                      </p:to>
                                    </p:set>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 presetSubtype="0">
                                  <p:stCondLst>
                                    <p:cond delay="0"/>
                                  </p:stCondLst>
                                  <p:childTnLst>
                                    <p:set>
                                      <p:cBhvr>
                                        <p:cTn dur="1" fill="hold" id="12">
                                          <p:stCondLst>
                                            <p:cond delay="0"/>
                                          </p:stCondLst>
                                        </p:cTn>
                                        <p:tgtEl>
                                          <p:spTgt spid="5"/>
                                        </p:tgtEl>
                                        <p:attrNameLst>
                                          <p:attrName>style.visibility</p:attrName>
                                        </p:attrNameLst>
                                      </p:cBhvr>
                                      <p:to>
                                        <p:strVal val="visible"/>
                                      </p:to>
                                    </p:set>
                                  </p:childTnLst>
                                </p:cTn>
                              </p:par>
                              <p:par>
                                <p:cTn fill="hold" id="13" nodeType="withEffect" presetClass="entr" presetID="1" presetSubtype="0">
                                  <p:stCondLst>
                                    <p:cond delay="0"/>
                                  </p:stCondLst>
                                  <p:childTnLst>
                                    <p:set>
                                      <p:cBhvr>
                                        <p:cTn dur="1" fill="hold" id="14">
                                          <p:stCondLst>
                                            <p:cond delay="0"/>
                                          </p:stCondLst>
                                        </p:cTn>
                                        <p:tgtEl>
                                          <p:spTgt spid="1028"/>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 presetSubtype="0">
                                  <p:stCondLst>
                                    <p:cond delay="0"/>
                                  </p:stCondLst>
                                  <p:childTnLst>
                                    <p:set>
                                      <p:cBhvr>
                                        <p:cTn dur="1" fill="hold" id="18">
                                          <p:stCondLst>
                                            <p:cond delay="0"/>
                                          </p:stCondLst>
                                        </p:cTn>
                                        <p:tgtEl>
                                          <p:spTgt spid="31"/>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29"/>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8"/>
                                        </p:tgtEl>
                                        <p:attrNameLst>
                                          <p:attrName>style.visibility</p:attrName>
                                        </p:attrNameLst>
                                      </p:cBhvr>
                                      <p:to>
                                        <p:strVal val="visible"/>
                                      </p:to>
                                    </p:se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 presetSubtype="0">
                                  <p:stCondLst>
                                    <p:cond delay="0"/>
                                  </p:stCondLst>
                                  <p:childTnLst>
                                    <p:set>
                                      <p:cBhvr>
                                        <p:cTn dur="1" fill="hold" id="26">
                                          <p:stCondLst>
                                            <p:cond delay="0"/>
                                          </p:stCondLst>
                                        </p:cTn>
                                        <p:tgtEl>
                                          <p:spTgt spid="22"/>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21"/>
                                        </p:tgtEl>
                                        <p:attrNameLst>
                                          <p:attrName>style.visibility</p:attrName>
                                        </p:attrNameLst>
                                      </p:cBhvr>
                                      <p:to>
                                        <p:strVal val="visible"/>
                                      </p:to>
                                    </p:set>
                                  </p:childTnLst>
                                </p:cTn>
                              </p:par>
                              <p:par>
                                <p:cTn fill="hold" id="29" nodeType="withEffect" presetClass="exit" presetID="1" presetSubtype="0">
                                  <p:stCondLst>
                                    <p:cond delay="0"/>
                                  </p:stCondLst>
                                  <p:childTnLst>
                                    <p:set>
                                      <p:cBhvr>
                                        <p:cTn dur="1" fill="hold" id="30">
                                          <p:stCondLst>
                                            <p:cond delay="0"/>
                                          </p:stCondLst>
                                        </p:cTn>
                                        <p:tgtEl>
                                          <p:spTgt spid="1026"/>
                                        </p:tgtEl>
                                        <p:attrNameLst>
                                          <p:attrName>style.visibility</p:attrName>
                                        </p:attrNameLst>
                                      </p:cBhvr>
                                      <p:to>
                                        <p:strVal val="hidden"/>
                                      </p:to>
                                    </p:set>
                                  </p:childTnLst>
                                </p:cTn>
                              </p:par>
                              <p:par>
                                <p:cTn fill="hold" id="31" nodeType="withEffect" presetClass="exit" presetID="1" presetSubtype="0">
                                  <p:stCondLst>
                                    <p:cond delay="0"/>
                                  </p:stCondLst>
                                  <p:childTnLst>
                                    <p:set>
                                      <p:cBhvr>
                                        <p:cTn dur="1" fill="hold" id="32">
                                          <p:stCondLst>
                                            <p:cond delay="0"/>
                                          </p:stCondLst>
                                        </p:cTn>
                                        <p:tgtEl>
                                          <p:spTgt spid="1028"/>
                                        </p:tgtEl>
                                        <p:attrNameLst>
                                          <p:attrName>style.visibility</p:attrName>
                                        </p:attrNameLst>
                                      </p:cBhvr>
                                      <p:to>
                                        <p:strVal val="hidden"/>
                                      </p:to>
                                    </p:set>
                                  </p:childTnLst>
                                </p:cTn>
                              </p:par>
                              <p:par>
                                <p:cTn fill="hold" id="33" nodeType="withEffect" presetClass="exit" presetID="1" presetSubtype="0">
                                  <p:stCondLst>
                                    <p:cond delay="0"/>
                                  </p:stCondLst>
                                  <p:childTnLst>
                                    <p:set>
                                      <p:cBhvr>
                                        <p:cTn dur="1" fill="hold" id="34">
                                          <p:stCondLst>
                                            <p:cond delay="0"/>
                                          </p:stCondLst>
                                        </p:cTn>
                                        <p:tgtEl>
                                          <p:spTgt spid="3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
      <p:bldP grpId="0" spid="8"/>
      <p:bldP grpId="0" spid="21"/>
    </p:bldLst>
  </p:timing>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5423C11-DC82-4341-B0AE-97579190363A}"/>
              </a:ext>
            </a:extLst>
          </p:cNvPr>
          <p:cNvPicPr>
            <a:picLocks noChangeAspect="1"/>
          </p:cNvPicPr>
          <p:nvPr/>
        </p:nvPicPr>
        <p:blipFill>
          <a:blip r:embed="rId3"/>
          <a:stretch>
            <a:fillRect/>
          </a:stretch>
        </p:blipFill>
        <p:spPr>
          <a:xfrm>
            <a:off x="1129708" y="1041957"/>
            <a:ext cx="1662557" cy="2856922"/>
          </a:xfrm>
          <a:prstGeom prst="rect">
            <a:avLst/>
          </a:prstGeom>
        </p:spPr>
      </p:pic>
      <p:pic>
        <p:nvPicPr>
          <p:cNvPr id="18" name="Picture 17">
            <a:extLst>
              <a:ext uri="{FF2B5EF4-FFF2-40B4-BE49-F238E27FC236}">
                <a16:creationId xmlns:a16="http://schemas.microsoft.com/office/drawing/2014/main" id="{4765D14A-3BE6-43D3-A21B-F4D81FAB6EB1}"/>
              </a:ext>
            </a:extLst>
          </p:cNvPr>
          <p:cNvPicPr>
            <a:picLocks noChangeAspect="1"/>
          </p:cNvPicPr>
          <p:nvPr/>
        </p:nvPicPr>
        <p:blipFill rotWithShape="1">
          <a:blip r:embed="rId4"/>
          <a:srcRect r="-48"/>
          <a:stretch/>
        </p:blipFill>
        <p:spPr>
          <a:xfrm>
            <a:off x="2620152" y="1845817"/>
            <a:ext cx="2954865" cy="1443815"/>
          </a:xfrm>
          <a:prstGeom prst="rect">
            <a:avLst/>
          </a:prstGeom>
        </p:spPr>
      </p:pic>
      <p:sp>
        <p:nvSpPr>
          <p:cNvPr id="28" name="Rectangle 27">
            <a:extLst>
              <a:ext uri="{FF2B5EF4-FFF2-40B4-BE49-F238E27FC236}">
                <a16:creationId xmlns:a16="http://schemas.microsoft.com/office/drawing/2014/main" id="{EF7DC916-C702-443A-BAD2-B8F270251D59}"/>
              </a:ext>
            </a:extLst>
          </p:cNvPr>
          <p:cNvSpPr/>
          <p:nvPr/>
        </p:nvSpPr>
        <p:spPr>
          <a:xfrm>
            <a:off x="3495483" y="4189872"/>
            <a:ext cx="1744133" cy="753157"/>
          </a:xfrm>
          <a:prstGeom prst="rect">
            <a:avLst/>
          </a:prstGeom>
          <a:solidFill>
            <a:schemeClr val="bg1"/>
          </a:solid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it-IT">
                <a:solidFill>
                  <a:sysClr lastClr="000000" val="windowText"/>
                </a:solidFill>
                <a:latin typeface="+mj-lt"/>
              </a:rPr>
              <a:t>Control</a:t>
            </a:r>
          </a:p>
          <a:p>
            <a:pPr algn="ctr"/>
            <a:r>
              <a:rPr b="1" dirty="0" lang="it-IT">
                <a:solidFill>
                  <a:sysClr lastClr="000000" val="windowText"/>
                </a:solidFill>
                <a:latin typeface="+mj-lt"/>
              </a:rPr>
              <a:t>Unit (board)</a:t>
            </a:r>
          </a:p>
        </p:txBody>
      </p:sp>
      <p:sp>
        <p:nvSpPr>
          <p:cNvPr id="29" name="Rectangle 28">
            <a:extLst>
              <a:ext uri="{FF2B5EF4-FFF2-40B4-BE49-F238E27FC236}">
                <a16:creationId xmlns:a16="http://schemas.microsoft.com/office/drawing/2014/main" id="{F26BB2AA-3F95-4AA1-AF99-B22FE9A7715D}"/>
              </a:ext>
            </a:extLst>
          </p:cNvPr>
          <p:cNvSpPr/>
          <p:nvPr/>
        </p:nvSpPr>
        <p:spPr>
          <a:xfrm rot="16200000">
            <a:off x="1721213" y="4299658"/>
            <a:ext cx="2469370" cy="540540"/>
          </a:xfrm>
          <a:prstGeom prst="rect">
            <a:avLst/>
          </a:prstGeom>
          <a:solidFill>
            <a:schemeClr val="bg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it-IT">
                <a:solidFill>
                  <a:sysClr lastClr="000000" val="windowText"/>
                </a:solidFill>
                <a:latin typeface="+mj-lt"/>
              </a:rPr>
              <a:t>Power Supply</a:t>
            </a:r>
          </a:p>
        </p:txBody>
      </p:sp>
      <p:sp>
        <p:nvSpPr>
          <p:cNvPr id="30" name="Rectangle 29">
            <a:extLst>
              <a:ext uri="{FF2B5EF4-FFF2-40B4-BE49-F238E27FC236}">
                <a16:creationId xmlns:a16="http://schemas.microsoft.com/office/drawing/2014/main" id="{A4EEFB52-53F8-4C68-ACB4-C34A335C3572}"/>
              </a:ext>
            </a:extLst>
          </p:cNvPr>
          <p:cNvSpPr/>
          <p:nvPr/>
        </p:nvSpPr>
        <p:spPr>
          <a:xfrm>
            <a:off x="734204" y="4092938"/>
            <a:ext cx="1744133" cy="948388"/>
          </a:xfrm>
          <a:prstGeom prst="rect">
            <a:avLst/>
          </a:prstGeom>
          <a:solidFill>
            <a:schemeClr val="bg1"/>
          </a:solid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it-IT">
                <a:solidFill>
                  <a:sysClr lastClr="000000" val="windowText"/>
                </a:solidFill>
                <a:latin typeface="+mj-lt"/>
              </a:rPr>
              <a:t>Motor </a:t>
            </a:r>
          </a:p>
          <a:p>
            <a:pPr algn="ctr"/>
            <a:r>
              <a:rPr b="1" dirty="0" lang="it-IT">
                <a:solidFill>
                  <a:sysClr lastClr="000000" val="windowText"/>
                </a:solidFill>
                <a:latin typeface="+mj-lt"/>
              </a:rPr>
              <a:t>Control</a:t>
            </a:r>
          </a:p>
        </p:txBody>
      </p:sp>
      <p:sp>
        <p:nvSpPr>
          <p:cNvPr id="31" name="Rectangle 30">
            <a:extLst>
              <a:ext uri="{FF2B5EF4-FFF2-40B4-BE49-F238E27FC236}">
                <a16:creationId xmlns:a16="http://schemas.microsoft.com/office/drawing/2014/main" id="{332D9941-58B0-4055-99BE-5F21EBB54459}"/>
              </a:ext>
            </a:extLst>
          </p:cNvPr>
          <p:cNvSpPr/>
          <p:nvPr/>
        </p:nvSpPr>
        <p:spPr>
          <a:xfrm>
            <a:off x="3495483" y="3340336"/>
            <a:ext cx="1744133" cy="753156"/>
          </a:xfrm>
          <a:prstGeom prst="rect">
            <a:avLst/>
          </a:prstGeom>
          <a:no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it-IT">
                <a:solidFill>
                  <a:sysClr lastClr="000000" val="windowText"/>
                </a:solidFill>
                <a:latin typeface="+mj-lt"/>
              </a:rPr>
              <a:t>Pressure and Flow sensors</a:t>
            </a:r>
          </a:p>
        </p:txBody>
      </p:sp>
      <p:sp>
        <p:nvSpPr>
          <p:cNvPr id="32" name="Rectangle 31">
            <a:extLst>
              <a:ext uri="{FF2B5EF4-FFF2-40B4-BE49-F238E27FC236}">
                <a16:creationId xmlns:a16="http://schemas.microsoft.com/office/drawing/2014/main" id="{65743636-4CEF-4B24-BABF-7FA776B76762}"/>
              </a:ext>
            </a:extLst>
          </p:cNvPr>
          <p:cNvSpPr/>
          <p:nvPr/>
        </p:nvSpPr>
        <p:spPr>
          <a:xfrm>
            <a:off x="3497130" y="5036330"/>
            <a:ext cx="1744133" cy="753156"/>
          </a:xfrm>
          <a:prstGeom prst="rect">
            <a:avLst/>
          </a:prstGeom>
          <a:solidFill>
            <a:schemeClr val="bg1"/>
          </a:solid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it-IT">
                <a:solidFill>
                  <a:sysClr lastClr="000000" val="windowText"/>
                </a:solidFill>
                <a:latin typeface="+mj-lt"/>
              </a:rPr>
              <a:t>Monitoring </a:t>
            </a:r>
          </a:p>
          <a:p>
            <a:pPr algn="ctr"/>
            <a:r>
              <a:rPr b="1" dirty="0" lang="it-IT">
                <a:solidFill>
                  <a:sysClr lastClr="000000" val="windowText"/>
                </a:solidFill>
                <a:latin typeface="+mj-lt"/>
              </a:rPr>
              <a:t>Unit</a:t>
            </a:r>
          </a:p>
        </p:txBody>
      </p:sp>
      <p:sp>
        <p:nvSpPr>
          <p:cNvPr id="35" name="TextBox 34">
            <a:extLst>
              <a:ext uri="{FF2B5EF4-FFF2-40B4-BE49-F238E27FC236}">
                <a16:creationId xmlns:a16="http://schemas.microsoft.com/office/drawing/2014/main" id="{47923069-4C9D-4417-B3F3-1E6B17C3FF7B}"/>
              </a:ext>
            </a:extLst>
          </p:cNvPr>
          <p:cNvSpPr txBox="1"/>
          <p:nvPr/>
        </p:nvSpPr>
        <p:spPr>
          <a:xfrm>
            <a:off x="3067664" y="1493556"/>
            <a:ext cx="2059838" cy="369332"/>
          </a:xfrm>
          <a:prstGeom prst="rect">
            <a:avLst/>
          </a:prstGeom>
          <a:noFill/>
        </p:spPr>
        <p:txBody>
          <a:bodyPr wrap="square">
            <a:spAutoFit/>
          </a:bodyPr>
          <a:lstStyle/>
          <a:p>
            <a:pPr algn="ctr"/>
            <a:r>
              <a:rPr b="1" dirty="0" lang="it-IT">
                <a:solidFill>
                  <a:sysClr lastClr="000000" val="windowText"/>
                </a:solidFill>
                <a:latin typeface="+mj-lt"/>
              </a:rPr>
              <a:t>Flowmeter</a:t>
            </a:r>
          </a:p>
        </p:txBody>
      </p:sp>
      <p:sp>
        <p:nvSpPr>
          <p:cNvPr id="2" name="Titolo 1"/>
          <p:cNvSpPr>
            <a:spLocks noGrp="1"/>
          </p:cNvSpPr>
          <p:nvPr>
            <p:ph type="title"/>
          </p:nvPr>
        </p:nvSpPr>
        <p:spPr>
          <a:xfrm>
            <a:off x="367733" y="116027"/>
            <a:ext cx="10506413" cy="505811"/>
          </a:xfrm>
        </p:spPr>
        <p:txBody>
          <a:bodyPr/>
          <a:lstStyle/>
          <a:p>
            <a:r>
              <a:rPr dirty="0" lang="it-IT"/>
              <a:t>Device Architecture</a:t>
            </a:r>
            <a:br>
              <a:rPr dirty="0" lang="it-IT"/>
            </a:br>
            <a:endParaRPr dirty="0" lang="it-IT"/>
          </a:p>
        </p:txBody>
      </p:sp>
      <p:sp>
        <p:nvSpPr>
          <p:cNvPr id="4" name="Segnaposto numero diapositiva 3"/>
          <p:cNvSpPr>
            <a:spLocks noGrp="1"/>
          </p:cNvSpPr>
          <p:nvPr>
            <p:ph idx="11" sz="quarter" type="sldNum"/>
          </p:nvPr>
        </p:nvSpPr>
        <p:spPr/>
        <p:txBody>
          <a:bodyPr/>
          <a:lstStyle/>
          <a:p>
            <a:fld id="{062CC5B9-BD11-4090-982C-6B0ABD7F3D46}" type="slidenum">
              <a:rPr lang="it-IT" smtClean="0"/>
              <a:pPr/>
              <a:t>17</a:t>
            </a:fld>
            <a:endParaRPr lang="it-IT"/>
          </a:p>
        </p:txBody>
      </p:sp>
      <p:grpSp>
        <p:nvGrpSpPr>
          <p:cNvPr id="19" name="Gruppo 5"/>
          <p:cNvGrpSpPr/>
          <p:nvPr/>
        </p:nvGrpSpPr>
        <p:grpSpPr>
          <a:xfrm>
            <a:off x="0" y="6020454"/>
            <a:ext cx="12189741" cy="372746"/>
            <a:chOff x="0" y="5993158"/>
            <a:chExt cx="11667586" cy="372746"/>
          </a:xfrm>
          <a:solidFill>
            <a:schemeClr val="bg1">
              <a:lumMod val="65000"/>
            </a:schemeClr>
          </a:solidFill>
        </p:grpSpPr>
        <p:sp>
          <p:nvSpPr>
            <p:cNvPr id="20" name="Mostrina 7"/>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Introduction</a:t>
              </a:r>
              <a:endParaRPr lang="it-IT" sz="1500">
                <a:solidFill>
                  <a:schemeClr val="bg2"/>
                </a:solidFill>
              </a:endParaRPr>
            </a:p>
          </p:txBody>
        </p:sp>
        <p:sp>
          <p:nvSpPr>
            <p:cNvPr id="21" name="Mostrina 8"/>
            <p:cNvSpPr/>
            <p:nvPr/>
          </p:nvSpPr>
          <p:spPr>
            <a:xfrm>
              <a:off x="1944000"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Architecture</a:t>
              </a:r>
            </a:p>
          </p:txBody>
        </p:sp>
        <p:sp>
          <p:nvSpPr>
            <p:cNvPr id="22" name="Mostrina 9"/>
            <p:cNvSpPr/>
            <p:nvPr/>
          </p:nvSpPr>
          <p:spPr>
            <a:xfrm>
              <a:off x="3888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lang="it-IT" sz="1500">
                  <a:solidFill>
                    <a:schemeClr val="bg2"/>
                  </a:solidFill>
                </a:rPr>
                <a:t>Control </a:t>
              </a:r>
              <a:r>
                <a:rPr err="1" lang="it-IT" sz="1500">
                  <a:solidFill>
                    <a:schemeClr val="bg2"/>
                  </a:solidFill>
                </a:rPr>
                <a:t>Logic</a:t>
              </a:r>
              <a:endParaRPr lang="it-IT" sz="1500">
                <a:solidFill>
                  <a:schemeClr val="bg2"/>
                </a:solidFill>
              </a:endParaRPr>
            </a:p>
          </p:txBody>
        </p:sp>
        <p:sp>
          <p:nvSpPr>
            <p:cNvPr id="23" name="Mostrina 10"/>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User Interface</a:t>
              </a:r>
            </a:p>
          </p:txBody>
        </p:sp>
        <p:sp>
          <p:nvSpPr>
            <p:cNvPr id="24" name="Mostrina 11"/>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Validation</a:t>
              </a:r>
            </a:p>
          </p:txBody>
        </p:sp>
        <p:sp>
          <p:nvSpPr>
            <p:cNvPr id="25" name="Mostrina 12"/>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Conclusion</a:t>
              </a:r>
              <a:endParaRPr lang="it-IT" sz="1500">
                <a:solidFill>
                  <a:schemeClr val="bg2"/>
                </a:solidFill>
              </a:endParaRPr>
            </a:p>
          </p:txBody>
        </p:sp>
      </p:grpSp>
      <p:sp>
        <p:nvSpPr>
          <p:cNvPr id="16" name="Rectangle 15">
            <a:extLst>
              <a:ext uri="{FF2B5EF4-FFF2-40B4-BE49-F238E27FC236}">
                <a16:creationId xmlns:a16="http://schemas.microsoft.com/office/drawing/2014/main" id="{F9B0E445-16FC-4B52-BDC1-B46F9F387A03}"/>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a:t>Carrassi Thomas</a:t>
            </a:r>
          </a:p>
        </p:txBody>
      </p:sp>
      <p:sp>
        <p:nvSpPr>
          <p:cNvPr id="36" name="Rectangle 35">
            <a:extLst>
              <a:ext uri="{FF2B5EF4-FFF2-40B4-BE49-F238E27FC236}">
                <a16:creationId xmlns:a16="http://schemas.microsoft.com/office/drawing/2014/main" id="{47E61759-9A8C-46A6-9757-7A7C661582B3}"/>
              </a:ext>
            </a:extLst>
          </p:cNvPr>
          <p:cNvSpPr/>
          <p:nvPr/>
        </p:nvSpPr>
        <p:spPr>
          <a:xfrm>
            <a:off x="367733" y="1041956"/>
            <a:ext cx="5861617" cy="4824792"/>
          </a:xfrm>
          <a:prstGeom prst="rect">
            <a:avLst/>
          </a:prstGeom>
          <a:noFill/>
          <a:ln w="19050">
            <a:solidFill>
              <a:srgbClr val="0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b="1" dirty="0" lang="it-IT">
              <a:solidFill>
                <a:sysClr lastClr="000000" val="windowText"/>
              </a:solidFill>
              <a:latin typeface="+mj-lt"/>
            </a:endParaRPr>
          </a:p>
        </p:txBody>
      </p:sp>
      <p:pic>
        <p:nvPicPr>
          <p:cNvPr id="5" name="Picture 4">
            <a:extLst>
              <a:ext uri="{FF2B5EF4-FFF2-40B4-BE49-F238E27FC236}">
                <a16:creationId xmlns:a16="http://schemas.microsoft.com/office/drawing/2014/main" id="{3E858048-2BD8-43B7-9940-689D77022C8B}"/>
              </a:ext>
            </a:extLst>
          </p:cNvPr>
          <p:cNvPicPr>
            <a:picLocks noChangeAspect="1"/>
          </p:cNvPicPr>
          <p:nvPr/>
        </p:nvPicPr>
        <p:blipFill>
          <a:blip r:embed="rId5"/>
          <a:stretch>
            <a:fillRect/>
          </a:stretch>
        </p:blipFill>
        <p:spPr>
          <a:xfrm>
            <a:off x="6472451" y="999617"/>
            <a:ext cx="5193120" cy="5020836"/>
          </a:xfrm>
          <a:prstGeom prst="rect">
            <a:avLst/>
          </a:prstGeom>
        </p:spPr>
      </p:pic>
      <p:sp>
        <p:nvSpPr>
          <p:cNvPr id="3" name="Rectangle 2">
            <a:extLst>
              <a:ext uri="{FF2B5EF4-FFF2-40B4-BE49-F238E27FC236}">
                <a16:creationId xmlns:a16="http://schemas.microsoft.com/office/drawing/2014/main" id="{DDF5DCFB-0637-4809-96F9-3655AE93847F}"/>
              </a:ext>
            </a:extLst>
          </p:cNvPr>
          <p:cNvSpPr/>
          <p:nvPr/>
        </p:nvSpPr>
        <p:spPr>
          <a:xfrm>
            <a:off x="682193" y="1041956"/>
            <a:ext cx="1856640" cy="4078684"/>
          </a:xfrm>
          <a:prstGeom prst="rect">
            <a:avLst/>
          </a:prstGeom>
          <a:solidFill>
            <a:srgbClr val="0B4687">
              <a:alpha val="36863"/>
            </a:srgbClr>
          </a:solidFill>
          <a:ln>
            <a:solidFill>
              <a:srgbClr val="000000"/>
            </a:solidFill>
            <a:prstDash val="lgDash"/>
          </a:ln>
        </p:spPr>
        <p:style>
          <a:lnRef idx="1">
            <a:schemeClr val="accent1"/>
          </a:lnRef>
          <a:fillRef idx="3">
            <a:schemeClr val="accent1"/>
          </a:fillRef>
          <a:effectRef idx="2">
            <a:schemeClr val="accent1"/>
          </a:effectRef>
          <a:fontRef idx="minor">
            <a:schemeClr val="lt1"/>
          </a:fontRef>
        </p:style>
        <p:txBody>
          <a:bodyPr anchor="ctr" rtlCol="0"/>
          <a:lstStyle/>
          <a:p>
            <a:pPr algn="ctr"/>
            <a:endParaRPr lang="it-IT">
              <a:solidFill>
                <a:srgbClr val="14088A"/>
              </a:solidFill>
            </a:endParaRPr>
          </a:p>
        </p:txBody>
      </p:sp>
      <p:sp>
        <p:nvSpPr>
          <p:cNvPr id="27" name="Rectangle 26">
            <a:extLst>
              <a:ext uri="{FF2B5EF4-FFF2-40B4-BE49-F238E27FC236}">
                <a16:creationId xmlns:a16="http://schemas.microsoft.com/office/drawing/2014/main" id="{434F9C5F-5C21-4F9A-A9B0-EC8B0A305966}"/>
              </a:ext>
            </a:extLst>
          </p:cNvPr>
          <p:cNvSpPr/>
          <p:nvPr/>
        </p:nvSpPr>
        <p:spPr>
          <a:xfrm>
            <a:off x="3401678" y="3297169"/>
            <a:ext cx="1919254" cy="815441"/>
          </a:xfrm>
          <a:prstGeom prst="rect">
            <a:avLst/>
          </a:prstGeom>
          <a:solidFill>
            <a:srgbClr val="43E1CE">
              <a:alpha val="36863"/>
            </a:srgbClr>
          </a:solidFill>
          <a:ln>
            <a:solidFill>
              <a:srgbClr val="000000"/>
            </a:solidFill>
            <a:prstDash val="lgDash"/>
          </a:ln>
        </p:spPr>
        <p:style>
          <a:lnRef idx="1">
            <a:schemeClr val="accent1"/>
          </a:lnRef>
          <a:fillRef idx="3">
            <a:schemeClr val="accent1"/>
          </a:fillRef>
          <a:effectRef idx="2">
            <a:schemeClr val="accent1"/>
          </a:effectRef>
          <a:fontRef idx="minor">
            <a:schemeClr val="lt1"/>
          </a:fontRef>
        </p:style>
        <p:txBody>
          <a:bodyPr anchor="ctr" rtlCol="0"/>
          <a:lstStyle/>
          <a:p>
            <a:pPr algn="ctr"/>
            <a:endParaRPr lang="it-IT"/>
          </a:p>
        </p:txBody>
      </p:sp>
      <p:sp>
        <p:nvSpPr>
          <p:cNvPr id="33" name="Rectangle 32">
            <a:extLst>
              <a:ext uri="{FF2B5EF4-FFF2-40B4-BE49-F238E27FC236}">
                <a16:creationId xmlns:a16="http://schemas.microsoft.com/office/drawing/2014/main" id="{F1162D0D-FC98-49F6-8917-A913E1245367}"/>
              </a:ext>
            </a:extLst>
          </p:cNvPr>
          <p:cNvSpPr/>
          <p:nvPr/>
        </p:nvSpPr>
        <p:spPr>
          <a:xfrm>
            <a:off x="2620149" y="1501509"/>
            <a:ext cx="3197969" cy="1793851"/>
          </a:xfrm>
          <a:prstGeom prst="rect">
            <a:avLst/>
          </a:prstGeom>
          <a:solidFill>
            <a:srgbClr val="43E1CE">
              <a:alpha val="36863"/>
            </a:srgbClr>
          </a:solidFill>
          <a:ln>
            <a:solidFill>
              <a:srgbClr val="000000"/>
            </a:solidFill>
            <a:prstDash val="lgDash"/>
          </a:ln>
        </p:spPr>
        <p:style>
          <a:lnRef idx="1">
            <a:schemeClr val="accent1"/>
          </a:lnRef>
          <a:fillRef idx="3">
            <a:schemeClr val="accent1"/>
          </a:fillRef>
          <a:effectRef idx="2">
            <a:schemeClr val="accent1"/>
          </a:effectRef>
          <a:fontRef idx="minor">
            <a:schemeClr val="lt1"/>
          </a:fontRef>
        </p:style>
        <p:txBody>
          <a:bodyPr anchor="ctr" rtlCol="0"/>
          <a:lstStyle/>
          <a:p>
            <a:pPr algn="ctr"/>
            <a:endParaRPr lang="it-IT"/>
          </a:p>
        </p:txBody>
      </p:sp>
      <p:sp>
        <p:nvSpPr>
          <p:cNvPr id="34" name="Rectangle 33">
            <a:extLst>
              <a:ext uri="{FF2B5EF4-FFF2-40B4-BE49-F238E27FC236}">
                <a16:creationId xmlns:a16="http://schemas.microsoft.com/office/drawing/2014/main" id="{8F1390C5-88D1-4E04-A87F-DC3B7D82B0ED}"/>
              </a:ext>
            </a:extLst>
          </p:cNvPr>
          <p:cNvSpPr/>
          <p:nvPr/>
        </p:nvSpPr>
        <p:spPr>
          <a:xfrm>
            <a:off x="3401678" y="4155776"/>
            <a:ext cx="1936132" cy="1710972"/>
          </a:xfrm>
          <a:prstGeom prst="rect">
            <a:avLst/>
          </a:prstGeom>
          <a:solidFill>
            <a:srgbClr val="04AC2C">
              <a:alpha val="36863"/>
            </a:srgbClr>
          </a:solidFill>
          <a:ln>
            <a:solidFill>
              <a:srgbClr val="000000"/>
            </a:solidFill>
            <a:prstDash val="lgDash"/>
          </a:ln>
        </p:spPr>
        <p:style>
          <a:lnRef idx="1">
            <a:schemeClr val="accent1"/>
          </a:lnRef>
          <a:fillRef idx="3">
            <a:schemeClr val="accent1"/>
          </a:fillRef>
          <a:effectRef idx="2">
            <a:schemeClr val="accent1"/>
          </a:effectRef>
          <a:fontRef idx="minor">
            <a:schemeClr val="lt1"/>
          </a:fontRef>
        </p:style>
        <p:txBody>
          <a:bodyPr anchor="ctr" rtlCol="0"/>
          <a:lstStyle/>
          <a:p>
            <a:pPr algn="ctr"/>
            <a:endParaRPr lang="it-IT"/>
          </a:p>
        </p:txBody>
      </p:sp>
      <p:sp>
        <p:nvSpPr>
          <p:cNvPr id="38" name="Rectangle 37">
            <a:extLst>
              <a:ext uri="{FF2B5EF4-FFF2-40B4-BE49-F238E27FC236}">
                <a16:creationId xmlns:a16="http://schemas.microsoft.com/office/drawing/2014/main" id="{A2A62CDA-67E4-45A2-9857-9580F43BE83C}"/>
              </a:ext>
            </a:extLst>
          </p:cNvPr>
          <p:cNvSpPr/>
          <p:nvPr/>
        </p:nvSpPr>
        <p:spPr>
          <a:xfrm>
            <a:off x="2620149" y="3314699"/>
            <a:ext cx="684982" cy="2560001"/>
          </a:xfrm>
          <a:prstGeom prst="rect">
            <a:avLst/>
          </a:prstGeom>
          <a:solidFill>
            <a:schemeClr val="accent6">
              <a:lumMod val="60000"/>
              <a:lumOff val="40000"/>
              <a:alpha val="36863"/>
            </a:schemeClr>
          </a:solidFill>
          <a:ln>
            <a:solidFill>
              <a:srgbClr val="000000"/>
            </a:solidFill>
            <a:prstDash val="lgDash"/>
          </a:ln>
        </p:spPr>
        <p:style>
          <a:lnRef idx="1">
            <a:schemeClr val="accent1"/>
          </a:lnRef>
          <a:fillRef idx="3">
            <a:schemeClr val="accent1"/>
          </a:fillRef>
          <a:effectRef idx="2">
            <a:schemeClr val="accent1"/>
          </a:effectRef>
          <a:fontRef idx="minor">
            <a:schemeClr val="lt1"/>
          </a:fontRef>
        </p:style>
        <p:txBody>
          <a:bodyPr anchor="ctr" rtlCol="0"/>
          <a:lstStyle/>
          <a:p>
            <a:pPr algn="ctr"/>
            <a:endParaRPr lang="it-IT"/>
          </a:p>
        </p:txBody>
      </p:sp>
    </p:spTree>
    <p:extLst>
      <p:ext uri="{BB962C8B-B14F-4D97-AF65-F5344CB8AC3E}">
        <p14:creationId xmlns:p14="http://schemas.microsoft.com/office/powerpoint/2010/main" val="1583992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085650B6-857E-472A-AB0C-4E2D5B1C509E}"/>
              </a:ext>
            </a:extLst>
          </p:cNvPr>
          <p:cNvCxnSpPr/>
          <p:nvPr/>
        </p:nvCxnSpPr>
        <p:spPr>
          <a:xfrm>
            <a:off x="5978697" y="1791445"/>
            <a:ext cx="0" cy="3600450"/>
          </a:xfrm>
          <a:prstGeom prst="straightConnector1">
            <a:avLst/>
          </a:prstGeom>
          <a:ln w="7620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5119A9C5-5B1F-4FAC-9115-48E1CF51D69A}"/>
              </a:ext>
            </a:extLst>
          </p:cNvPr>
          <p:cNvCxnSpPr/>
          <p:nvPr/>
        </p:nvCxnSpPr>
        <p:spPr>
          <a:xfrm>
            <a:off x="8268507" y="1791445"/>
            <a:ext cx="0" cy="3600450"/>
          </a:xfrm>
          <a:prstGeom prst="straightConnector1">
            <a:avLst/>
          </a:prstGeom>
          <a:ln w="7620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0E857B6F-45A9-4942-AAD1-4E441BBC2DF3}"/>
              </a:ext>
            </a:extLst>
          </p:cNvPr>
          <p:cNvCxnSpPr/>
          <p:nvPr/>
        </p:nvCxnSpPr>
        <p:spPr>
          <a:xfrm>
            <a:off x="10501167" y="1791445"/>
            <a:ext cx="0" cy="3600450"/>
          </a:xfrm>
          <a:prstGeom prst="straightConnector1">
            <a:avLst/>
          </a:prstGeom>
          <a:ln w="76200">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2" name="Titolo 1"/>
          <p:cNvSpPr>
            <a:spLocks noGrp="1"/>
          </p:cNvSpPr>
          <p:nvPr>
            <p:ph type="title"/>
          </p:nvPr>
        </p:nvSpPr>
        <p:spPr/>
        <p:txBody>
          <a:bodyPr/>
          <a:lstStyle/>
          <a:p>
            <a:r>
              <a:rPr lang="it-IT" dirty="0"/>
              <a:t>Firmware organization</a:t>
            </a:r>
          </a:p>
        </p:txBody>
      </p:sp>
      <p:sp>
        <p:nvSpPr>
          <p:cNvPr id="4" name="Segnaposto numero diapositiva 3"/>
          <p:cNvSpPr>
            <a:spLocks noGrp="1"/>
          </p:cNvSpPr>
          <p:nvPr>
            <p:ph type="sldNum" sz="quarter" idx="11"/>
          </p:nvPr>
        </p:nvSpPr>
        <p:spPr/>
        <p:txBody>
          <a:bodyPr/>
          <a:lstStyle/>
          <a:p>
            <a:fld id="{062CC5B9-BD11-4090-982C-6B0ABD7F3D46}" type="slidenum">
              <a:rPr lang="it-IT" smtClean="0"/>
              <a:pPr/>
              <a:t>18</a:t>
            </a:fld>
            <a:endParaRPr lang="it-IT"/>
          </a:p>
        </p:txBody>
      </p:sp>
      <p:grpSp>
        <p:nvGrpSpPr>
          <p:cNvPr id="55" name="Gruppo 4"/>
          <p:cNvGrpSpPr/>
          <p:nvPr/>
        </p:nvGrpSpPr>
        <p:grpSpPr>
          <a:xfrm>
            <a:off x="0" y="6020454"/>
            <a:ext cx="12189741" cy="372746"/>
            <a:chOff x="0" y="5993158"/>
            <a:chExt cx="11667586" cy="372746"/>
          </a:xfrm>
          <a:solidFill>
            <a:schemeClr val="bg1">
              <a:lumMod val="65000"/>
            </a:schemeClr>
          </a:solidFill>
        </p:grpSpPr>
        <p:sp>
          <p:nvSpPr>
            <p:cNvPr id="56" name="Mostrina 6"/>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Introduction</a:t>
              </a:r>
              <a:endParaRPr lang="it-IT" sz="1500">
                <a:solidFill>
                  <a:schemeClr val="bg2"/>
                </a:solidFill>
              </a:endParaRPr>
            </a:p>
          </p:txBody>
        </p:sp>
        <p:sp>
          <p:nvSpPr>
            <p:cNvPr id="57" name="Mostrina 7"/>
            <p:cNvSpPr/>
            <p:nvPr/>
          </p:nvSpPr>
          <p:spPr>
            <a:xfrm>
              <a:off x="1944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Architecture</a:t>
              </a:r>
            </a:p>
          </p:txBody>
        </p:sp>
        <p:sp>
          <p:nvSpPr>
            <p:cNvPr id="58" name="Mostrina 8"/>
            <p:cNvSpPr/>
            <p:nvPr/>
          </p:nvSpPr>
          <p:spPr>
            <a:xfrm>
              <a:off x="3888000"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Control Logic</a:t>
              </a:r>
            </a:p>
          </p:txBody>
        </p:sp>
        <p:sp>
          <p:nvSpPr>
            <p:cNvPr id="59" name="Mostrina 9"/>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User Interface</a:t>
              </a:r>
            </a:p>
          </p:txBody>
        </p:sp>
        <p:sp>
          <p:nvSpPr>
            <p:cNvPr id="60" name="Mostrina 10"/>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Validation</a:t>
              </a:r>
            </a:p>
          </p:txBody>
        </p:sp>
        <p:sp>
          <p:nvSpPr>
            <p:cNvPr id="61" name="Mostrina 13"/>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Conclusion</a:t>
              </a:r>
              <a:endParaRPr lang="it-IT" sz="1500">
                <a:solidFill>
                  <a:schemeClr val="bg2"/>
                </a:solidFill>
              </a:endParaRPr>
            </a:p>
          </p:txBody>
        </p:sp>
      </p:grpSp>
      <p:sp>
        <p:nvSpPr>
          <p:cNvPr id="54" name="Rectangle 53">
            <a:extLst>
              <a:ext uri="{FF2B5EF4-FFF2-40B4-BE49-F238E27FC236}">
                <a16:creationId xmlns:a16="http://schemas.microsoft.com/office/drawing/2014/main" id="{8A4BCA84-207A-43AB-8AE6-82417F18D48C}"/>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sp>
        <p:nvSpPr>
          <p:cNvPr id="16" name="Rectangle: Rounded Corners 15">
            <a:extLst>
              <a:ext uri="{FF2B5EF4-FFF2-40B4-BE49-F238E27FC236}">
                <a16:creationId xmlns:a16="http://schemas.microsoft.com/office/drawing/2014/main" id="{0440E734-E3EB-4BDE-9AB8-E5C5869EE355}"/>
              </a:ext>
            </a:extLst>
          </p:cNvPr>
          <p:cNvSpPr/>
          <p:nvPr/>
        </p:nvSpPr>
        <p:spPr>
          <a:xfrm>
            <a:off x="362755" y="3585424"/>
            <a:ext cx="4282309" cy="2120751"/>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latin typeface="Arial Nova Light" panose="020B0304020202020204" pitchFamily="34" charset="0"/>
              </a:rPr>
              <a:t>State Machine Paradigm</a:t>
            </a:r>
          </a:p>
          <a:p>
            <a:pPr algn="ctr"/>
            <a:endParaRPr lang="en-US" sz="2000" b="1" dirty="0">
              <a:solidFill>
                <a:schemeClr val="tx2"/>
              </a:solidFill>
              <a:latin typeface="Arial Nova Light" panose="020B0304020202020204" pitchFamily="34" charset="0"/>
            </a:endParaRPr>
          </a:p>
          <a:p>
            <a:pPr algn="ctr"/>
            <a:endParaRPr lang="en-US" sz="2000" b="1" dirty="0">
              <a:solidFill>
                <a:schemeClr val="tx2"/>
              </a:solidFill>
              <a:latin typeface="Arial Nova Light" panose="020B0304020202020204" pitchFamily="34" charset="0"/>
            </a:endParaRPr>
          </a:p>
          <a:p>
            <a:pPr algn="ctr"/>
            <a:endParaRPr lang="en-US" sz="2000" b="1" dirty="0">
              <a:solidFill>
                <a:schemeClr val="tx2"/>
              </a:solidFill>
              <a:latin typeface="Arial Nova Light" panose="020B0304020202020204" pitchFamily="34" charset="0"/>
            </a:endParaRPr>
          </a:p>
          <a:p>
            <a:pPr algn="ctr"/>
            <a:endParaRPr lang="en-US" sz="2000" b="1" dirty="0">
              <a:solidFill>
                <a:schemeClr val="tx2"/>
              </a:solidFill>
              <a:latin typeface="Arial Nova Light" panose="020B0304020202020204" pitchFamily="34" charset="0"/>
            </a:endParaRPr>
          </a:p>
          <a:p>
            <a:pPr algn="ctr"/>
            <a:endParaRPr lang="en-US" sz="2000" dirty="0">
              <a:solidFill>
                <a:schemeClr val="tx2"/>
              </a:solidFill>
              <a:latin typeface="Arial Nova Light" panose="020B0304020202020204" pitchFamily="34" charset="0"/>
            </a:endParaRPr>
          </a:p>
        </p:txBody>
      </p:sp>
      <p:sp>
        <p:nvSpPr>
          <p:cNvPr id="17" name="Rectangle: Rounded Corners 16">
            <a:extLst>
              <a:ext uri="{FF2B5EF4-FFF2-40B4-BE49-F238E27FC236}">
                <a16:creationId xmlns:a16="http://schemas.microsoft.com/office/drawing/2014/main" id="{094EB25B-81B7-4E24-80EE-A7F7153BC388}"/>
              </a:ext>
            </a:extLst>
          </p:cNvPr>
          <p:cNvSpPr/>
          <p:nvPr/>
        </p:nvSpPr>
        <p:spPr>
          <a:xfrm>
            <a:off x="5061179" y="2314498"/>
            <a:ext cx="1865401" cy="1823162"/>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b="1" dirty="0">
              <a:solidFill>
                <a:schemeClr val="tx2"/>
              </a:solidFill>
              <a:latin typeface="Arial Nova Light" panose="020B0304020202020204" pitchFamily="34" charset="0"/>
            </a:endParaRPr>
          </a:p>
          <a:p>
            <a:pPr algn="ctr"/>
            <a:endParaRPr lang="it-IT" b="1" dirty="0">
              <a:solidFill>
                <a:schemeClr val="tx2"/>
              </a:solidFill>
              <a:latin typeface="Arial Nova Light" panose="020B0304020202020204" pitchFamily="34" charset="0"/>
            </a:endParaRPr>
          </a:p>
          <a:p>
            <a:pPr algn="ctr"/>
            <a:endParaRPr lang="it-IT" b="1" dirty="0">
              <a:solidFill>
                <a:schemeClr val="tx2"/>
              </a:solidFill>
              <a:latin typeface="Arial Nova Light" panose="020B0304020202020204" pitchFamily="34" charset="0"/>
            </a:endParaRPr>
          </a:p>
          <a:p>
            <a:pPr algn="ctr"/>
            <a:endParaRPr lang="it-IT" b="1" dirty="0">
              <a:solidFill>
                <a:schemeClr val="tx2"/>
              </a:solidFill>
              <a:latin typeface="Arial Nova Light" panose="020B0304020202020204" pitchFamily="34" charset="0"/>
            </a:endParaRPr>
          </a:p>
          <a:p>
            <a:pPr algn="ctr"/>
            <a:r>
              <a:rPr lang="it-IT" sz="2000" dirty="0">
                <a:solidFill>
                  <a:schemeClr val="tx2"/>
                </a:solidFill>
                <a:latin typeface="Arial Nova Light" panose="020B0304020202020204" pitchFamily="34" charset="0"/>
              </a:rPr>
              <a:t>State Control</a:t>
            </a:r>
          </a:p>
        </p:txBody>
      </p:sp>
      <p:sp>
        <p:nvSpPr>
          <p:cNvPr id="19" name="Rectangle: Rounded Corners 18">
            <a:extLst>
              <a:ext uri="{FF2B5EF4-FFF2-40B4-BE49-F238E27FC236}">
                <a16:creationId xmlns:a16="http://schemas.microsoft.com/office/drawing/2014/main" id="{A16EC7EB-F9B7-470B-978E-69CD04B0F674}"/>
              </a:ext>
            </a:extLst>
          </p:cNvPr>
          <p:cNvSpPr/>
          <p:nvPr/>
        </p:nvSpPr>
        <p:spPr>
          <a:xfrm>
            <a:off x="7312331" y="2300167"/>
            <a:ext cx="1865401" cy="1823162"/>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b="1" dirty="0">
              <a:solidFill>
                <a:schemeClr val="tx2"/>
              </a:solidFill>
              <a:latin typeface="Arial Nova Light" panose="020B0304020202020204" pitchFamily="34" charset="0"/>
            </a:endParaRPr>
          </a:p>
          <a:p>
            <a:pPr algn="ctr"/>
            <a:endParaRPr lang="it-IT" b="1" dirty="0">
              <a:solidFill>
                <a:schemeClr val="tx2"/>
              </a:solidFill>
              <a:latin typeface="Arial Nova Light" panose="020B0304020202020204" pitchFamily="34" charset="0"/>
            </a:endParaRPr>
          </a:p>
          <a:p>
            <a:pPr algn="ctr"/>
            <a:endParaRPr lang="it-IT" b="1" dirty="0">
              <a:solidFill>
                <a:schemeClr val="tx2"/>
              </a:solidFill>
              <a:latin typeface="Arial Nova Light" panose="020B0304020202020204" pitchFamily="34" charset="0"/>
            </a:endParaRPr>
          </a:p>
          <a:p>
            <a:pPr algn="ctr"/>
            <a:endParaRPr lang="it-IT" b="1" dirty="0">
              <a:solidFill>
                <a:schemeClr val="tx2"/>
              </a:solidFill>
              <a:latin typeface="Arial Nova Light" panose="020B0304020202020204" pitchFamily="34" charset="0"/>
            </a:endParaRPr>
          </a:p>
          <a:p>
            <a:pPr algn="ctr"/>
            <a:r>
              <a:rPr lang="it-IT" sz="2000" dirty="0">
                <a:solidFill>
                  <a:schemeClr val="tx2"/>
                </a:solidFill>
                <a:latin typeface="Arial Nova Light" panose="020B0304020202020204" pitchFamily="34" charset="0"/>
              </a:rPr>
              <a:t>Wi-Fi Control</a:t>
            </a:r>
          </a:p>
        </p:txBody>
      </p:sp>
      <p:sp>
        <p:nvSpPr>
          <p:cNvPr id="23" name="Rectangle: Rounded Corners 22">
            <a:extLst>
              <a:ext uri="{FF2B5EF4-FFF2-40B4-BE49-F238E27FC236}">
                <a16:creationId xmlns:a16="http://schemas.microsoft.com/office/drawing/2014/main" id="{DD621921-7592-4B43-8900-346D74EA087D}"/>
              </a:ext>
            </a:extLst>
          </p:cNvPr>
          <p:cNvSpPr/>
          <p:nvPr/>
        </p:nvSpPr>
        <p:spPr>
          <a:xfrm>
            <a:off x="9563483" y="2285836"/>
            <a:ext cx="1865401" cy="1823162"/>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b="1" dirty="0">
              <a:solidFill>
                <a:schemeClr val="tx2"/>
              </a:solidFill>
              <a:latin typeface="Arial Nova Light" panose="020B0304020202020204" pitchFamily="34" charset="0"/>
            </a:endParaRPr>
          </a:p>
          <a:p>
            <a:pPr algn="ctr"/>
            <a:endParaRPr lang="it-IT" b="1" dirty="0">
              <a:solidFill>
                <a:schemeClr val="tx2"/>
              </a:solidFill>
              <a:latin typeface="Arial Nova Light" panose="020B0304020202020204" pitchFamily="34" charset="0"/>
            </a:endParaRPr>
          </a:p>
          <a:p>
            <a:pPr algn="ctr"/>
            <a:endParaRPr lang="it-IT" b="1" dirty="0">
              <a:solidFill>
                <a:schemeClr val="tx2"/>
              </a:solidFill>
              <a:latin typeface="Arial Nova Light" panose="020B0304020202020204" pitchFamily="34" charset="0"/>
            </a:endParaRPr>
          </a:p>
          <a:p>
            <a:pPr algn="ctr"/>
            <a:endParaRPr lang="it-IT" b="1" dirty="0">
              <a:solidFill>
                <a:schemeClr val="tx2"/>
              </a:solidFill>
              <a:latin typeface="Arial Nova Light" panose="020B0304020202020204" pitchFamily="34" charset="0"/>
            </a:endParaRPr>
          </a:p>
          <a:p>
            <a:pPr algn="ctr"/>
            <a:r>
              <a:rPr lang="it-IT" sz="2000" dirty="0">
                <a:solidFill>
                  <a:schemeClr val="tx2"/>
                </a:solidFill>
                <a:latin typeface="Arial Nova Light" panose="020B0304020202020204" pitchFamily="34" charset="0"/>
              </a:rPr>
              <a:t>Motor</a:t>
            </a:r>
          </a:p>
          <a:p>
            <a:pPr algn="ctr"/>
            <a:r>
              <a:rPr lang="it-IT" sz="2000" dirty="0">
                <a:solidFill>
                  <a:schemeClr val="tx2"/>
                </a:solidFill>
                <a:latin typeface="Arial Nova Light" panose="020B0304020202020204" pitchFamily="34" charset="0"/>
              </a:rPr>
              <a:t>Control</a:t>
            </a:r>
          </a:p>
        </p:txBody>
      </p:sp>
      <p:cxnSp>
        <p:nvCxnSpPr>
          <p:cNvPr id="9" name="Straight Connector 8">
            <a:extLst>
              <a:ext uri="{FF2B5EF4-FFF2-40B4-BE49-F238E27FC236}">
                <a16:creationId xmlns:a16="http://schemas.microsoft.com/office/drawing/2014/main" id="{B52A39E6-C946-4D14-B633-D824353B6C69}"/>
              </a:ext>
            </a:extLst>
          </p:cNvPr>
          <p:cNvCxnSpPr>
            <a:cxnSpLocks/>
          </p:cNvCxnSpPr>
          <p:nvPr/>
        </p:nvCxnSpPr>
        <p:spPr>
          <a:xfrm>
            <a:off x="5955837" y="1791445"/>
            <a:ext cx="4582623" cy="0"/>
          </a:xfrm>
          <a:prstGeom prst="line">
            <a:avLst/>
          </a:prstGeom>
          <a:ln w="762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4B2D015-BD38-4CC5-AB5A-E6D51BDD2B2A}"/>
              </a:ext>
            </a:extLst>
          </p:cNvPr>
          <p:cNvCxnSpPr>
            <a:cxnSpLocks/>
          </p:cNvCxnSpPr>
          <p:nvPr/>
        </p:nvCxnSpPr>
        <p:spPr>
          <a:xfrm flipV="1">
            <a:off x="8268507" y="1402080"/>
            <a:ext cx="0" cy="389365"/>
          </a:xfrm>
          <a:prstGeom prst="line">
            <a:avLst/>
          </a:prstGeom>
          <a:ln w="76200">
            <a:solidFill>
              <a:schemeClr val="tx2"/>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6EF36C6F-C81D-4DE6-A72D-04CB261F0119}"/>
              </a:ext>
            </a:extLst>
          </p:cNvPr>
          <p:cNvSpPr/>
          <p:nvPr/>
        </p:nvSpPr>
        <p:spPr>
          <a:xfrm>
            <a:off x="8088501" y="1154430"/>
            <a:ext cx="351455" cy="311674"/>
          </a:xfrm>
          <a:prstGeom prst="ellipse">
            <a:avLst/>
          </a:prstGeom>
          <a:solidFill>
            <a:srgbClr val="0D3E5E"/>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29" name="Graphic 28" descr="Workflow outline">
            <a:extLst>
              <a:ext uri="{FF2B5EF4-FFF2-40B4-BE49-F238E27FC236}">
                <a16:creationId xmlns:a16="http://schemas.microsoft.com/office/drawing/2014/main" id="{7633C576-3CE9-4684-AF32-954641ED1C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0832" y="4072396"/>
            <a:ext cx="1583137" cy="1583137"/>
          </a:xfrm>
          <a:prstGeom prst="rect">
            <a:avLst/>
          </a:prstGeom>
        </p:spPr>
      </p:pic>
      <p:pic>
        <p:nvPicPr>
          <p:cNvPr id="31" name="Graphic 30" descr="Circles with arrows outline">
            <a:extLst>
              <a:ext uri="{FF2B5EF4-FFF2-40B4-BE49-F238E27FC236}">
                <a16:creationId xmlns:a16="http://schemas.microsoft.com/office/drawing/2014/main" id="{BCDA752B-4A66-4B2A-B948-4B15ED8A63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60075" y="2527782"/>
            <a:ext cx="1057642" cy="1057642"/>
          </a:xfrm>
          <a:prstGeom prst="rect">
            <a:avLst/>
          </a:prstGeom>
        </p:spPr>
      </p:pic>
      <p:pic>
        <p:nvPicPr>
          <p:cNvPr id="34" name="Graphic 33" descr="Wireless outline">
            <a:extLst>
              <a:ext uri="{FF2B5EF4-FFF2-40B4-BE49-F238E27FC236}">
                <a16:creationId xmlns:a16="http://schemas.microsoft.com/office/drawing/2014/main" id="{45A9D2B0-891E-48FE-9437-019C0353EC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94787" y="2857276"/>
            <a:ext cx="734394" cy="734394"/>
          </a:xfrm>
          <a:prstGeom prst="rect">
            <a:avLst/>
          </a:prstGeom>
        </p:spPr>
      </p:pic>
      <p:pic>
        <p:nvPicPr>
          <p:cNvPr id="43" name="Graphic 42" descr="Wireless outline">
            <a:extLst>
              <a:ext uri="{FF2B5EF4-FFF2-40B4-BE49-F238E27FC236}">
                <a16:creationId xmlns:a16="http://schemas.microsoft.com/office/drawing/2014/main" id="{8ABCF4BD-C57F-48B8-B311-D05531CDF9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592817" y="2488784"/>
            <a:ext cx="734394" cy="734394"/>
          </a:xfrm>
          <a:prstGeom prst="rect">
            <a:avLst/>
          </a:prstGeom>
        </p:spPr>
      </p:pic>
      <p:pic>
        <p:nvPicPr>
          <p:cNvPr id="44" name="Picture 43">
            <a:extLst>
              <a:ext uri="{FF2B5EF4-FFF2-40B4-BE49-F238E27FC236}">
                <a16:creationId xmlns:a16="http://schemas.microsoft.com/office/drawing/2014/main" id="{06584FD0-614D-416A-96D3-3E91DB1A12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27054" y="2498564"/>
            <a:ext cx="938257" cy="938257"/>
          </a:xfrm>
          <a:prstGeom prst="rect">
            <a:avLst/>
          </a:prstGeom>
        </p:spPr>
      </p:pic>
      <p:pic>
        <p:nvPicPr>
          <p:cNvPr id="45" name="Picture 9" descr="NodeMCU ESP32 - Joy-IT">
            <a:extLst>
              <a:ext uri="{FF2B5EF4-FFF2-40B4-BE49-F238E27FC236}">
                <a16:creationId xmlns:a16="http://schemas.microsoft.com/office/drawing/2014/main" id="{E21C41E9-A5D7-41A5-8725-EBDF5409670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218" y="549917"/>
            <a:ext cx="3471837" cy="3471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05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3" grpId="0" animBg="1"/>
      <p:bldP spid="15" grpId="0" animBg="1"/>
    </p:bld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18" name="Immagine 9">
            <a:extLst>
              <a:ext uri="{FF2B5EF4-FFF2-40B4-BE49-F238E27FC236}">
                <a16:creationId xmlns:a16="http://schemas.microsoft.com/office/drawing/2014/main" id="{55C570B9-C21E-4F68-9444-19ACB04BC543}"/>
              </a:ext>
            </a:extLst>
          </p:cNvPr>
          <p:cNvPicPr>
            <a:picLocks noChangeAspect="1"/>
          </p:cNvPicPr>
          <p:nvPr/>
        </p:nvPicPr>
        <p:blipFill rotWithShape="1">
          <a:blip cstate="print" r:embed="rId4">
            <a:extLst>
              <a:ext uri="{28A0092B-C50C-407E-A947-70E740481C1C}">
                <a14:useLocalDpi xmlns:a14="http://schemas.microsoft.com/office/drawing/2010/main" val="0"/>
              </a:ext>
            </a:extLst>
          </a:blip>
          <a:srcRect b="-57"/>
          <a:stretch/>
        </p:blipFill>
        <p:spPr>
          <a:xfrm>
            <a:off x="5087997" y="1122167"/>
            <a:ext cx="2607695" cy="1298508"/>
          </a:xfrm>
          <a:prstGeom prst="rect">
            <a:avLst/>
          </a:prstGeom>
        </p:spPr>
      </p:pic>
      <p:sp>
        <p:nvSpPr>
          <p:cNvPr id="2" name="Titolo 1"/>
          <p:cNvSpPr>
            <a:spLocks noGrp="1"/>
          </p:cNvSpPr>
          <p:nvPr>
            <p:ph type="title"/>
          </p:nvPr>
        </p:nvSpPr>
        <p:spPr/>
        <p:txBody>
          <a:bodyPr/>
          <a:lstStyle/>
          <a:p>
            <a:r>
              <a:rPr dirty="0" lang="en-GB"/>
              <a:t>Respiratory Physiology in Horses</a:t>
            </a:r>
            <a:endParaRPr dirty="0" lang="it-IT"/>
          </a:p>
        </p:txBody>
      </p:sp>
      <p:sp>
        <p:nvSpPr>
          <p:cNvPr id="4" name="Segnaposto numero diapositiva 3"/>
          <p:cNvSpPr>
            <a:spLocks noGrp="1"/>
          </p:cNvSpPr>
          <p:nvPr>
            <p:ph idx="11" sz="quarter" type="sldNum"/>
          </p:nvPr>
        </p:nvSpPr>
        <p:spPr>
          <a:xfrm>
            <a:off x="11061509" y="23257"/>
            <a:ext cx="810010" cy="668199"/>
          </a:xfrm>
        </p:spPr>
        <p:txBody>
          <a:bodyPr/>
          <a:lstStyle/>
          <a:p>
            <a:r>
              <a:rPr dirty="0" lang="it-IT"/>
              <a:t>1</a:t>
            </a:r>
          </a:p>
        </p:txBody>
      </p:sp>
      <p:pic>
        <p:nvPicPr>
          <p:cNvPr descr="Immagine che contiene silhouette&#10;&#10;Descrizione generata automaticamente" id="5" name="Immagine 4">
            <a:extLst>
              <a:ext uri="{FF2B5EF4-FFF2-40B4-BE49-F238E27FC236}">
                <a16:creationId xmlns:a16="http://schemas.microsoft.com/office/drawing/2014/main" id="{F31606E6-E72C-4A5C-9F09-9C66036C3FCF}"/>
              </a:ext>
            </a:extLst>
          </p:cNvPr>
          <p:cNvPicPr>
            <a:picLocks noChangeAspect="1"/>
          </p:cNvPicPr>
          <p:nvPr/>
        </p:nvPicPr>
        <p:blipFill rotWithShape="1">
          <a:blip cstate="print" r:embed="rId5">
            <a:extLst>
              <a:ext uri="{28A0092B-C50C-407E-A947-70E740481C1C}">
                <a14:useLocalDpi xmlns:a14="http://schemas.microsoft.com/office/drawing/2010/main" val="0"/>
              </a:ext>
            </a:extLst>
          </a:blip>
          <a:srcRect l="24182" r="27914"/>
          <a:stretch/>
        </p:blipFill>
        <p:spPr>
          <a:xfrm>
            <a:off x="9510862" y="1112062"/>
            <a:ext cx="626880" cy="1308613"/>
          </a:xfrm>
          <a:prstGeom prst="rect">
            <a:avLst/>
          </a:prstGeom>
        </p:spPr>
      </p:pic>
      <p:sp>
        <p:nvSpPr>
          <p:cNvPr id="19" name="Rettangolo 18">
            <a:extLst>
              <a:ext uri="{FF2B5EF4-FFF2-40B4-BE49-F238E27FC236}">
                <a16:creationId xmlns:a16="http://schemas.microsoft.com/office/drawing/2014/main" id="{C2FAE532-20A9-47AE-B722-5F9C86E17E47}"/>
              </a:ext>
            </a:extLst>
          </p:cNvPr>
          <p:cNvSpPr/>
          <p:nvPr/>
        </p:nvSpPr>
        <p:spPr>
          <a:xfrm>
            <a:off x="90171" y="5553951"/>
            <a:ext cx="6096000" cy="461665"/>
          </a:xfrm>
          <a:prstGeom prst="rect">
            <a:avLst/>
          </a:prstGeom>
        </p:spPr>
        <p:txBody>
          <a:bodyPr>
            <a:spAutoFit/>
          </a:bodyPr>
          <a:lstStyle/>
          <a:p>
            <a:r>
              <a:rPr i="1" lang="it-IT" sz="1200">
                <a:solidFill>
                  <a:schemeClr val="bg2">
                    <a:lumMod val="50000"/>
                  </a:schemeClr>
                </a:solidFill>
              </a:rPr>
              <a:t>Tortora, </a:t>
            </a:r>
            <a:r>
              <a:rPr err="1" i="1" lang="it-IT" sz="1200">
                <a:solidFill>
                  <a:schemeClr val="bg2">
                    <a:lumMod val="50000"/>
                  </a:schemeClr>
                </a:solidFill>
              </a:rPr>
              <a:t>Derrickson</a:t>
            </a:r>
            <a:r>
              <a:rPr i="1" lang="it-IT" sz="1200">
                <a:solidFill>
                  <a:schemeClr val="bg2">
                    <a:lumMod val="50000"/>
                  </a:schemeClr>
                </a:solidFill>
              </a:rPr>
              <a:t> (2016)</a:t>
            </a:r>
          </a:p>
          <a:p>
            <a:r>
              <a:rPr err="1" i="1" lang="it-IT" sz="1200">
                <a:solidFill>
                  <a:schemeClr val="bg2">
                    <a:lumMod val="50000"/>
                  </a:schemeClr>
                </a:solidFill>
              </a:rPr>
              <a:t>Couetil</a:t>
            </a:r>
            <a:r>
              <a:rPr i="1" lang="it-IT" sz="1200">
                <a:solidFill>
                  <a:schemeClr val="bg2">
                    <a:lumMod val="50000"/>
                  </a:schemeClr>
                </a:solidFill>
              </a:rPr>
              <a:t>, Hawkins (2013)</a:t>
            </a:r>
          </a:p>
        </p:txBody>
      </p:sp>
      <p:grpSp>
        <p:nvGrpSpPr>
          <p:cNvPr id="17" name="Gruppo 7"/>
          <p:cNvGrpSpPr/>
          <p:nvPr/>
        </p:nvGrpSpPr>
        <p:grpSpPr>
          <a:xfrm>
            <a:off x="0" y="6020454"/>
            <a:ext cx="12189741" cy="372746"/>
            <a:chOff x="0" y="5993158"/>
            <a:chExt cx="11667586" cy="372746"/>
          </a:xfrm>
          <a:solidFill>
            <a:schemeClr val="bg1">
              <a:lumMod val="65000"/>
            </a:schemeClr>
          </a:solidFill>
        </p:grpSpPr>
        <p:sp>
          <p:nvSpPr>
            <p:cNvPr id="20" name="Mostrina 8"/>
            <p:cNvSpPr/>
            <p:nvPr/>
          </p:nvSpPr>
          <p:spPr>
            <a:xfrm>
              <a:off x="0" y="5993161"/>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Introduction</a:t>
              </a:r>
              <a:endParaRPr lang="it-IT" sz="1500">
                <a:solidFill>
                  <a:schemeClr val="bg2"/>
                </a:solidFill>
              </a:endParaRPr>
            </a:p>
          </p:txBody>
        </p:sp>
        <p:sp>
          <p:nvSpPr>
            <p:cNvPr id="21" name="Mostrina 9"/>
            <p:cNvSpPr/>
            <p:nvPr/>
          </p:nvSpPr>
          <p:spPr>
            <a:xfrm>
              <a:off x="1944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Architecture</a:t>
              </a:r>
            </a:p>
          </p:txBody>
        </p:sp>
        <p:sp>
          <p:nvSpPr>
            <p:cNvPr id="25" name="Mostrina 10"/>
            <p:cNvSpPr/>
            <p:nvPr/>
          </p:nvSpPr>
          <p:spPr>
            <a:xfrm>
              <a:off x="3888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lang="it-IT" sz="1500">
                  <a:solidFill>
                    <a:schemeClr val="bg2"/>
                  </a:solidFill>
                </a:rPr>
                <a:t>Control </a:t>
              </a:r>
              <a:r>
                <a:rPr err="1" lang="it-IT" sz="1500">
                  <a:solidFill>
                    <a:schemeClr val="bg2"/>
                  </a:solidFill>
                </a:rPr>
                <a:t>Logic</a:t>
              </a:r>
              <a:endParaRPr lang="it-IT" sz="1500">
                <a:solidFill>
                  <a:schemeClr val="bg2"/>
                </a:solidFill>
              </a:endParaRPr>
            </a:p>
          </p:txBody>
        </p:sp>
        <p:sp>
          <p:nvSpPr>
            <p:cNvPr id="26" name="Mostrina 11"/>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User Interface</a:t>
              </a:r>
            </a:p>
          </p:txBody>
        </p:sp>
        <p:sp>
          <p:nvSpPr>
            <p:cNvPr id="27" name="Mostrina 12"/>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Validation</a:t>
              </a:r>
            </a:p>
          </p:txBody>
        </p:sp>
        <p:sp>
          <p:nvSpPr>
            <p:cNvPr id="28" name="Mostrina 13"/>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Conclusion</a:t>
              </a:r>
              <a:endParaRPr lang="it-IT" sz="1500">
                <a:solidFill>
                  <a:schemeClr val="bg2"/>
                </a:solidFill>
              </a:endParaRPr>
            </a:p>
          </p:txBody>
        </p:sp>
      </p:grpSp>
      <p:graphicFrame>
        <p:nvGraphicFramePr>
          <p:cNvPr id="16" name="Tabella 2"/>
          <p:cNvGraphicFramePr>
            <a:graphicFrameLocks noGrp="1"/>
          </p:cNvGraphicFramePr>
          <p:nvPr>
            <p:extLst>
              <p:ext uri="{D42A27DB-BD31-4B8C-83A1-F6EECF244321}">
                <p14:modId xmlns:p14="http://schemas.microsoft.com/office/powerpoint/2010/main" val="1149275407"/>
              </p:ext>
            </p:extLst>
          </p:nvPr>
        </p:nvGraphicFramePr>
        <p:xfrm>
          <a:off x="434002" y="1917763"/>
          <a:ext cx="11317989" cy="4078270"/>
        </p:xfrm>
        <a:graphic>
          <a:graphicData uri="http://schemas.openxmlformats.org/drawingml/2006/table">
            <a:tbl>
              <a:tblPr bandRow="1" firstRow="1">
                <a:tableStyleId>{5C22544A-7EE6-4342-B048-85BDC9FD1C3A}</a:tableStyleId>
              </a:tblPr>
              <a:tblGrid>
                <a:gridCol w="3772663">
                  <a:extLst>
                    <a:ext uri="{9D8B030D-6E8A-4147-A177-3AD203B41FA5}">
                      <a16:colId xmlns:a16="http://schemas.microsoft.com/office/drawing/2014/main" val="20000"/>
                    </a:ext>
                  </a:extLst>
                </a:gridCol>
                <a:gridCol w="3772663">
                  <a:extLst>
                    <a:ext uri="{9D8B030D-6E8A-4147-A177-3AD203B41FA5}">
                      <a16:colId xmlns:a16="http://schemas.microsoft.com/office/drawing/2014/main" val="20001"/>
                    </a:ext>
                  </a:extLst>
                </a:gridCol>
                <a:gridCol w="3772663">
                  <a:extLst>
                    <a:ext uri="{9D8B030D-6E8A-4147-A177-3AD203B41FA5}">
                      <a16:colId xmlns:a16="http://schemas.microsoft.com/office/drawing/2014/main" val="20002"/>
                    </a:ext>
                  </a:extLst>
                </a:gridCol>
              </a:tblGrid>
              <a:tr h="564170">
                <a:tc>
                  <a:txBody>
                    <a:bodyPr/>
                    <a:lstStyle/>
                    <a:p>
                      <a:pPr algn="ctr"/>
                      <a:endParaRPr b="1" dirty="0" lang="it-IT" sz="2000">
                        <a:solidFill>
                          <a:srgbClr val="0D3E5E"/>
                        </a:solidFill>
                        <a:latin charset="0" panose="020B0304020202020204" pitchFamily="34" typeface="Arial Nova Light"/>
                      </a:endParaRPr>
                    </a:p>
                  </a:txBody>
                  <a:tcPr anchor="ctr">
                    <a:lnL cmpd="sng" w="12700">
                      <a:noFill/>
                    </a:lnL>
                    <a:lnR algn="ctr" cap="flat" cmpd="sng" w="28575">
                      <a:solidFill>
                        <a:srgbClr val="0D3E5E"/>
                      </a:solidFill>
                      <a:prstDash val="solid"/>
                      <a:round/>
                      <a:headEnd len="med" type="none" w="med"/>
                      <a:tailEnd len="med" type="none" w="med"/>
                    </a:lnR>
                    <a:lnT cmpd="sng" w="12700">
                      <a:noFill/>
                    </a:lnT>
                    <a:lnB algn="ctr" cap="flat" cmpd="sng" w="28575">
                      <a:solidFill>
                        <a:srgbClr val="0D3E5E"/>
                      </a:solidFill>
                      <a:prstDash val="solid"/>
                      <a:round/>
                      <a:headEnd len="med" type="none" w="med"/>
                      <a:tailEnd len="med" type="none" w="med"/>
                    </a:lnB>
                    <a:lnTlToBr cmpd="sng" w="12700">
                      <a:noFill/>
                      <a:prstDash val="solid"/>
                    </a:lnTlToBr>
                    <a:lnBlToTr cmpd="sng" w="12700">
                      <a:noFill/>
                      <a:prstDash val="solid"/>
                    </a:lnBlToTr>
                    <a:noFill/>
                  </a:tcPr>
                </a:tc>
                <a:tc>
                  <a:txBody>
                    <a:bodyPr/>
                    <a:lstStyle/>
                    <a:p>
                      <a:pPr algn="ctr"/>
                      <a:endParaRPr dirty="0" lang="it-IT" sz="2000">
                        <a:solidFill>
                          <a:srgbClr val="0D3E5E"/>
                        </a:solidFill>
                        <a:latin charset="0" panose="020B0304020202020204" pitchFamily="34" typeface="Arial Nova Light"/>
                      </a:endParaRPr>
                    </a:p>
                  </a:txBody>
                  <a:tcPr anchor="ctr">
                    <a:lnL algn="ctr" cap="flat" cmpd="sng" w="28575">
                      <a:solidFill>
                        <a:srgbClr val="0D3E5E"/>
                      </a:solidFill>
                      <a:prstDash val="solid"/>
                      <a:round/>
                      <a:headEnd len="med" type="none" w="med"/>
                      <a:tailEnd len="med" type="none" w="med"/>
                    </a:lnL>
                    <a:lnR algn="ctr" cap="flat" cmpd="sng" w="28575">
                      <a:solidFill>
                        <a:srgbClr val="0D3E5E"/>
                      </a:solidFill>
                      <a:prstDash val="solid"/>
                      <a:round/>
                      <a:headEnd len="med" type="none" w="med"/>
                      <a:tailEnd len="med" type="none" w="med"/>
                    </a:lnR>
                    <a:lnT cmpd="sng" w="12700">
                      <a:noFill/>
                    </a:lnT>
                    <a:lnB algn="ctr" cap="flat" cmpd="sng" w="28575">
                      <a:solidFill>
                        <a:srgbClr val="0D3E5E"/>
                      </a:solidFill>
                      <a:prstDash val="solid"/>
                      <a:round/>
                      <a:headEnd len="med" type="none" w="med"/>
                      <a:tailEnd len="med" type="none" w="med"/>
                    </a:lnB>
                    <a:lnTlToBr cmpd="sng" w="12700">
                      <a:noFill/>
                      <a:prstDash val="solid"/>
                    </a:lnTlToBr>
                    <a:lnBlToTr cmpd="sng" w="12700">
                      <a:noFill/>
                      <a:prstDash val="solid"/>
                    </a:lnBlToTr>
                    <a:noFill/>
                  </a:tcPr>
                </a:tc>
                <a:tc>
                  <a:txBody>
                    <a:bodyPr/>
                    <a:lstStyle/>
                    <a:p>
                      <a:pPr algn="ctr"/>
                      <a:endParaRPr lang="it-IT" sz="2000">
                        <a:solidFill>
                          <a:srgbClr val="0D3E5E"/>
                        </a:solidFill>
                        <a:latin charset="0" panose="020B0304020202020204" pitchFamily="34" typeface="Arial Nova Light"/>
                      </a:endParaRPr>
                    </a:p>
                  </a:txBody>
                  <a:tcPr anchor="ctr">
                    <a:lnL algn="ctr" cap="flat" cmpd="sng" w="28575">
                      <a:solidFill>
                        <a:srgbClr val="0D3E5E"/>
                      </a:solidFill>
                      <a:prstDash val="solid"/>
                      <a:round/>
                      <a:headEnd len="med" type="none" w="med"/>
                      <a:tailEnd len="med" type="none" w="med"/>
                    </a:lnL>
                    <a:lnR cmpd="sng" w="12700">
                      <a:noFill/>
                    </a:lnR>
                    <a:lnT cmpd="sng" w="12700">
                      <a:noFill/>
                    </a:lnT>
                    <a:lnB algn="ctr" cap="flat" cmpd="sng" w="28575">
                      <a:solidFill>
                        <a:srgbClr val="0D3E5E"/>
                      </a:solidFill>
                      <a:prstDash val="solid"/>
                      <a:round/>
                      <a:headEnd len="med" type="none" w="med"/>
                      <a:tailEnd len="med" type="none" w="med"/>
                    </a:lnB>
                    <a:lnTlToBr cmpd="sng" w="12700">
                      <a:noFill/>
                      <a:prstDash val="solid"/>
                    </a:lnTlToBr>
                    <a:lnBlToTr cmpd="sng" w="12700">
                      <a:noFill/>
                      <a:prstDash val="solid"/>
                    </a:lnBlToTr>
                    <a:noFill/>
                  </a:tcPr>
                </a:tc>
                <a:extLst>
                  <a:ext uri="{0D108BD9-81ED-4DB2-BD59-A6C34878D82A}">
                    <a16:rowId xmlns:a16="http://schemas.microsoft.com/office/drawing/2014/main" val="10000"/>
                  </a:ext>
                </a:extLst>
              </a:tr>
              <a:tr h="528005">
                <a:tc>
                  <a:txBody>
                    <a:bodyPr/>
                    <a:lstStyle/>
                    <a:p>
                      <a:pPr algn="ctr"/>
                      <a:r>
                        <a:rPr b="1" lang="it-IT" sz="2000">
                          <a:solidFill>
                            <a:srgbClr val="0D3E5E"/>
                          </a:solidFill>
                          <a:latin charset="0" panose="020B0304020202020204" pitchFamily="34" typeface="Arial Nova Light"/>
                          <a:cs charset="0" panose="020F0302020204030204" pitchFamily="34" typeface="Calibri Light"/>
                        </a:rPr>
                        <a:t>BREATHING FREQUENCY</a:t>
                      </a:r>
                    </a:p>
                  </a:txBody>
                  <a:tcPr anchor="ctr">
                    <a:lnL cmpd="sng" w="12700">
                      <a:noFill/>
                    </a:lnL>
                    <a:lnR algn="ctr" cap="flat" cmpd="sng" w="28575">
                      <a:solidFill>
                        <a:srgbClr val="0D3E5E"/>
                      </a:solidFill>
                      <a:prstDash val="solid"/>
                      <a:round/>
                      <a:headEnd len="med" type="none" w="med"/>
                      <a:tailEnd len="med" type="none" w="med"/>
                    </a:lnR>
                    <a:lnT algn="ctr" cap="flat" cmpd="sng" w="28575">
                      <a:solidFill>
                        <a:srgbClr val="0D3E5E"/>
                      </a:solidFill>
                      <a:prstDash val="solid"/>
                      <a:round/>
                      <a:headEnd len="med" type="none" w="med"/>
                      <a:tailEnd len="med" type="none" w="med"/>
                    </a:lnT>
                    <a:lnB cmpd="sng" w="12700">
                      <a:noFill/>
                    </a:lnB>
                    <a:lnTlToBr cmpd="sng" w="12700">
                      <a:noFill/>
                      <a:prstDash val="solid"/>
                    </a:lnTlToBr>
                    <a:lnBlToTr cmpd="sng" w="12700">
                      <a:noFill/>
                      <a:prstDash val="solid"/>
                    </a:lnBlToTr>
                    <a:noFill/>
                  </a:tcPr>
                </a:tc>
                <a:tc>
                  <a:txBody>
                    <a:bodyPr/>
                    <a:lstStyle/>
                    <a:p>
                      <a:pPr algn="ctr" defTabSz="457178" eaLnBrk="1" fontAlgn="auto" hangingPunct="1" indent="0" latinLnBrk="0" lvl="0" marL="0" marR="0" rtl="0">
                        <a:lnSpc>
                          <a:spcPct val="100000"/>
                        </a:lnSpc>
                        <a:spcBef>
                          <a:spcPts val="0"/>
                        </a:spcBef>
                        <a:spcAft>
                          <a:spcPts val="0"/>
                        </a:spcAft>
                        <a:buClrTx/>
                        <a:buSzTx/>
                        <a:buFontTx/>
                        <a:buNone/>
                        <a:tabLst/>
                        <a:defRPr/>
                      </a:pPr>
                      <a:r>
                        <a:rPr dirty="0" lang="it-IT" sz="2000">
                          <a:solidFill>
                            <a:srgbClr val="000000"/>
                          </a:solidFill>
                          <a:latin charset="0" panose="020B0304020202020204" pitchFamily="34" typeface="Arial Nova Light"/>
                          <a:cs charset="0" panose="020F0302020204030204" pitchFamily="34" typeface="Calibri Light"/>
                        </a:rPr>
                        <a:t>12-15 breaths/min</a:t>
                      </a:r>
                    </a:p>
                  </a:txBody>
                  <a:tcPr anchor="ctr">
                    <a:lnL algn="ctr" cap="flat" cmpd="sng" w="28575">
                      <a:solidFill>
                        <a:srgbClr val="0D3E5E"/>
                      </a:solidFill>
                      <a:prstDash val="solid"/>
                      <a:round/>
                      <a:headEnd len="med" type="none" w="med"/>
                      <a:tailEnd len="med" type="none" w="med"/>
                    </a:lnL>
                    <a:lnR algn="ctr" cap="flat" cmpd="sng" w="28575">
                      <a:solidFill>
                        <a:srgbClr val="0D3E5E"/>
                      </a:solidFill>
                      <a:prstDash val="solid"/>
                      <a:round/>
                      <a:headEnd len="med" type="none" w="med"/>
                      <a:tailEnd len="med" type="none" w="med"/>
                    </a:lnR>
                    <a:lnT algn="ctr" cap="flat" cmpd="sng" w="28575">
                      <a:solidFill>
                        <a:srgbClr val="0D3E5E"/>
                      </a:solidFill>
                      <a:prstDash val="solid"/>
                      <a:round/>
                      <a:headEnd len="med" type="none" w="med"/>
                      <a:tailEnd len="med" type="none" w="med"/>
                    </a:lnT>
                    <a:lnB cmpd="sng" w="12700">
                      <a:noFill/>
                    </a:lnB>
                    <a:lnTlToBr cmpd="sng" w="12700">
                      <a:noFill/>
                      <a:prstDash val="solid"/>
                    </a:lnTlToBr>
                    <a:lnBlToTr cmpd="sng" w="12700">
                      <a:noFill/>
                      <a:prstDash val="solid"/>
                    </a:lnBlToTr>
                    <a:noFill/>
                  </a:tcPr>
                </a:tc>
                <a:tc>
                  <a:txBody>
                    <a:bodyPr/>
                    <a:lstStyle/>
                    <a:p>
                      <a:pPr algn="ctr" defTabSz="457178" eaLnBrk="1" fontAlgn="auto" hangingPunct="1" indent="0" latinLnBrk="0" lvl="0" marL="0" marR="0" rtl="0">
                        <a:lnSpc>
                          <a:spcPct val="100000"/>
                        </a:lnSpc>
                        <a:spcBef>
                          <a:spcPts val="0"/>
                        </a:spcBef>
                        <a:spcAft>
                          <a:spcPts val="0"/>
                        </a:spcAft>
                        <a:buClrTx/>
                        <a:buSzTx/>
                        <a:buFontTx/>
                        <a:buNone/>
                        <a:tabLst/>
                        <a:defRPr/>
                      </a:pPr>
                      <a:r>
                        <a:rPr lang="it-IT" sz="2000">
                          <a:solidFill>
                            <a:srgbClr val="000000"/>
                          </a:solidFill>
                          <a:latin charset="0" panose="020B0304020202020204" pitchFamily="34" typeface="Arial Nova Light"/>
                          <a:cs charset="0" panose="020F0302020204030204" pitchFamily="34" typeface="Calibri Light"/>
                        </a:rPr>
                        <a:t>12-15 breaths/min</a:t>
                      </a:r>
                    </a:p>
                  </a:txBody>
                  <a:tcPr anchor="ctr">
                    <a:lnL algn="ctr" cap="flat" cmpd="sng" w="28575">
                      <a:solidFill>
                        <a:srgbClr val="0D3E5E"/>
                      </a:solidFill>
                      <a:prstDash val="solid"/>
                      <a:round/>
                      <a:headEnd len="med" type="none" w="med"/>
                      <a:tailEnd len="med" type="none" w="med"/>
                    </a:lnL>
                    <a:lnR cmpd="sng" w="12700">
                      <a:noFill/>
                    </a:lnR>
                    <a:lnT algn="ctr" cap="flat" cmpd="sng" w="28575">
                      <a:solidFill>
                        <a:srgbClr val="0D3E5E"/>
                      </a:solidFill>
                      <a:prstDash val="solid"/>
                      <a:round/>
                      <a:headEnd len="med" type="none" w="med"/>
                      <a:tailEnd len="med" type="none" w="med"/>
                    </a:lnT>
                    <a:lnB cmpd="sng" w="12700">
                      <a:noFill/>
                    </a:lnB>
                    <a:lnTlToBr cmpd="sng" w="12700">
                      <a:noFill/>
                      <a:prstDash val="solid"/>
                    </a:lnTlToBr>
                    <a:lnBlToTr cmpd="sng" w="12700">
                      <a:noFill/>
                      <a:prstDash val="solid"/>
                    </a:lnBlToTr>
                    <a:noFill/>
                  </a:tcPr>
                </a:tc>
                <a:extLst>
                  <a:ext uri="{0D108BD9-81ED-4DB2-BD59-A6C34878D82A}">
                    <a16:rowId xmlns:a16="http://schemas.microsoft.com/office/drawing/2014/main" val="10001"/>
                  </a:ext>
                </a:extLst>
              </a:tr>
              <a:tr h="528005">
                <a:tc>
                  <a:txBody>
                    <a:bodyPr/>
                    <a:lstStyle/>
                    <a:p>
                      <a:pPr algn="ctr"/>
                      <a:r>
                        <a:rPr b="1" dirty="0" lang="it-IT" sz="2000">
                          <a:solidFill>
                            <a:srgbClr val="0D3E5E"/>
                          </a:solidFill>
                          <a:latin charset="0" panose="020B0304020202020204" pitchFamily="34" typeface="Arial Nova Light"/>
                          <a:cs charset="0" panose="020F0302020204030204" pitchFamily="34" typeface="Calibri Light"/>
                        </a:rPr>
                        <a:t>TIDAL VOLUME</a:t>
                      </a:r>
                    </a:p>
                  </a:txBody>
                  <a:tcPr anchor="ctr">
                    <a:lnL cmpd="sng" w="12700">
                      <a:noFill/>
                    </a:lnL>
                    <a:lnR algn="ctr" cap="flat" cmpd="sng" w="28575">
                      <a:solidFill>
                        <a:srgbClr val="0D3E5E"/>
                      </a:solidFill>
                      <a:prstDash val="solid"/>
                      <a:round/>
                      <a:headEnd len="med" type="none" w="med"/>
                      <a:tailEnd len="med" type="none" w="med"/>
                    </a:lnR>
                    <a:lnT cmpd="sng" w="12700">
                      <a:noFill/>
                    </a:lnT>
                    <a:lnB cmpd="sng" w="12700">
                      <a:noFill/>
                    </a:lnB>
                    <a:lnTlToBr cmpd="sng" w="12700">
                      <a:noFill/>
                      <a:prstDash val="solid"/>
                    </a:lnTlToBr>
                    <a:lnBlToTr cmpd="sng" w="12700">
                      <a:noFill/>
                      <a:prstDash val="solid"/>
                    </a:lnBlToTr>
                    <a:noFill/>
                  </a:tcPr>
                </a:tc>
                <a:tc>
                  <a:txBody>
                    <a:bodyPr/>
                    <a:lstStyle/>
                    <a:p>
                      <a:pPr algn="ctr" defTabSz="457178" eaLnBrk="1" fontAlgn="auto" hangingPunct="1" indent="0" latinLnBrk="0" lvl="0" marL="0" marR="0" rtl="0">
                        <a:lnSpc>
                          <a:spcPct val="100000"/>
                        </a:lnSpc>
                        <a:spcBef>
                          <a:spcPts val="0"/>
                        </a:spcBef>
                        <a:spcAft>
                          <a:spcPts val="0"/>
                        </a:spcAft>
                        <a:buClrTx/>
                        <a:buSzTx/>
                        <a:buFontTx/>
                        <a:buNone/>
                        <a:tabLst/>
                        <a:defRPr/>
                      </a:pPr>
                      <a:r>
                        <a:rPr dirty="0" lang="it-IT" sz="2000">
                          <a:solidFill>
                            <a:srgbClr val="000000"/>
                          </a:solidFill>
                          <a:latin charset="0" panose="020B0304020202020204" pitchFamily="34" typeface="Arial Nova Light"/>
                          <a:cs charset="0" panose="020F0302020204030204" pitchFamily="34" typeface="Calibri Light"/>
                        </a:rPr>
                        <a:t>6 L</a:t>
                      </a:r>
                    </a:p>
                  </a:txBody>
                  <a:tcPr anchor="ctr">
                    <a:lnL algn="ctr" cap="flat" cmpd="sng" w="28575">
                      <a:solidFill>
                        <a:srgbClr val="0D3E5E"/>
                      </a:solidFill>
                      <a:prstDash val="solid"/>
                      <a:round/>
                      <a:headEnd len="med" type="none" w="med"/>
                      <a:tailEnd len="med" type="none" w="med"/>
                    </a:lnL>
                    <a:lnR algn="ctr" cap="flat" cmpd="sng" w="28575">
                      <a:solidFill>
                        <a:srgbClr val="0D3E5E"/>
                      </a:solidFill>
                      <a:prstDash val="solid"/>
                      <a:round/>
                      <a:headEnd len="med" type="none" w="med"/>
                      <a:tailEnd len="med" type="none" w="med"/>
                    </a:lnR>
                    <a:lnT cmpd="sng" w="12700">
                      <a:noFill/>
                    </a:lnT>
                    <a:lnB cmpd="sng" w="12700">
                      <a:noFill/>
                    </a:lnB>
                    <a:lnTlToBr cmpd="sng" w="12700">
                      <a:noFill/>
                      <a:prstDash val="solid"/>
                    </a:lnTlToBr>
                    <a:lnBlToTr cmpd="sng" w="12700">
                      <a:noFill/>
                      <a:prstDash val="solid"/>
                    </a:lnBlToTr>
                    <a:noFill/>
                  </a:tcPr>
                </a:tc>
                <a:tc>
                  <a:txBody>
                    <a:bodyPr/>
                    <a:lstStyle/>
                    <a:p>
                      <a:pPr algn="ctr" defTabSz="457178" eaLnBrk="1" fontAlgn="auto" hangingPunct="1" indent="0" latinLnBrk="0" lvl="0" marL="0" marR="0" rtl="0">
                        <a:lnSpc>
                          <a:spcPct val="100000"/>
                        </a:lnSpc>
                        <a:spcBef>
                          <a:spcPts val="0"/>
                        </a:spcBef>
                        <a:spcAft>
                          <a:spcPts val="0"/>
                        </a:spcAft>
                        <a:buClrTx/>
                        <a:buSzTx/>
                        <a:buFontTx/>
                        <a:buNone/>
                        <a:tabLst/>
                        <a:defRPr/>
                      </a:pPr>
                      <a:r>
                        <a:rPr lang="it-IT" sz="2000">
                          <a:solidFill>
                            <a:srgbClr val="000000"/>
                          </a:solidFill>
                          <a:latin charset="0" panose="020B0304020202020204" pitchFamily="34" typeface="Arial Nova Light"/>
                          <a:cs charset="0" panose="020F0302020204030204" pitchFamily="34" typeface="Calibri Light"/>
                        </a:rPr>
                        <a:t>0.5 L</a:t>
                      </a:r>
                    </a:p>
                  </a:txBody>
                  <a:tcPr anchor="ctr">
                    <a:lnL algn="ctr" cap="flat" cmpd="sng" w="28575">
                      <a:solidFill>
                        <a:srgbClr val="0D3E5E"/>
                      </a:solidFill>
                      <a:prstDash val="solid"/>
                      <a:round/>
                      <a:headEnd len="med" type="none" w="med"/>
                      <a:tailEnd len="med" type="none" w="med"/>
                    </a:lnL>
                    <a:lnR cmpd="sng" w="12700">
                      <a:noFill/>
                    </a:lnR>
                    <a:lnT cmpd="sng" w="12700">
                      <a:noFill/>
                    </a:lnT>
                    <a:lnB cmpd="sng" w="12700">
                      <a:noFill/>
                    </a:lnB>
                    <a:lnTlToBr cmpd="sng" w="12700">
                      <a:noFill/>
                      <a:prstDash val="solid"/>
                    </a:lnTlToBr>
                    <a:lnBlToTr cmpd="sng" w="12700">
                      <a:noFill/>
                      <a:prstDash val="solid"/>
                    </a:lnBlToTr>
                    <a:noFill/>
                  </a:tcPr>
                </a:tc>
                <a:extLst>
                  <a:ext uri="{0D108BD9-81ED-4DB2-BD59-A6C34878D82A}">
                    <a16:rowId xmlns:a16="http://schemas.microsoft.com/office/drawing/2014/main" val="10002"/>
                  </a:ext>
                </a:extLst>
              </a:tr>
              <a:tr h="528005">
                <a:tc>
                  <a:txBody>
                    <a:bodyPr/>
                    <a:lstStyle/>
                    <a:p>
                      <a:pPr algn="ctr" defTabSz="457178" eaLnBrk="1" fontAlgn="auto" hangingPunct="1" indent="0" latinLnBrk="0" marL="0" marR="0" rtl="0">
                        <a:lnSpc>
                          <a:spcPct val="100000"/>
                        </a:lnSpc>
                        <a:spcBef>
                          <a:spcPts val="0"/>
                        </a:spcBef>
                        <a:spcAft>
                          <a:spcPts val="0"/>
                        </a:spcAft>
                        <a:buClrTx/>
                        <a:buSzTx/>
                        <a:buFontTx/>
                        <a:buNone/>
                        <a:tabLst/>
                        <a:defRPr/>
                      </a:pPr>
                      <a:r>
                        <a:rPr b="1" lang="it-IT" sz="2000">
                          <a:solidFill>
                            <a:srgbClr val="0D3E5E"/>
                          </a:solidFill>
                          <a:latin charset="0" panose="020B0304020202020204" pitchFamily="34" typeface="Arial Nova Light"/>
                          <a:cs charset="0" panose="020F0302020204030204" pitchFamily="34" typeface="Calibri Light"/>
                        </a:rPr>
                        <a:t>TOTAL LUNG CAPACITY</a:t>
                      </a:r>
                    </a:p>
                  </a:txBody>
                  <a:tcPr anchor="ctr">
                    <a:lnL cmpd="sng" w="12700">
                      <a:noFill/>
                    </a:lnL>
                    <a:lnR algn="ctr" cap="flat" cmpd="sng" w="28575">
                      <a:solidFill>
                        <a:srgbClr val="0D3E5E"/>
                      </a:solidFill>
                      <a:prstDash val="solid"/>
                      <a:round/>
                      <a:headEnd len="med" type="none" w="med"/>
                      <a:tailEnd len="med" type="none" w="med"/>
                    </a:lnR>
                    <a:lnT cmpd="sng" w="12700">
                      <a:noFill/>
                    </a:lnT>
                    <a:lnB cmpd="sng" w="12700">
                      <a:noFill/>
                    </a:lnB>
                    <a:lnTlToBr cmpd="sng" w="12700">
                      <a:noFill/>
                      <a:prstDash val="solid"/>
                    </a:lnTlToBr>
                    <a:lnBlToTr cmpd="sng" w="12700">
                      <a:noFill/>
                      <a:prstDash val="solid"/>
                    </a:lnBlToTr>
                    <a:noFill/>
                  </a:tcPr>
                </a:tc>
                <a:tc>
                  <a:txBody>
                    <a:bodyPr/>
                    <a:lstStyle/>
                    <a:p>
                      <a:pPr algn="ctr" defTabSz="457178" eaLnBrk="1" fontAlgn="auto" hangingPunct="1" indent="0" latinLnBrk="0" lvl="0" marL="0" marR="0" rtl="0">
                        <a:lnSpc>
                          <a:spcPct val="100000"/>
                        </a:lnSpc>
                        <a:spcBef>
                          <a:spcPts val="0"/>
                        </a:spcBef>
                        <a:spcAft>
                          <a:spcPts val="0"/>
                        </a:spcAft>
                        <a:buClrTx/>
                        <a:buSzTx/>
                        <a:buFontTx/>
                        <a:buNone/>
                        <a:tabLst/>
                        <a:defRPr/>
                      </a:pPr>
                      <a:r>
                        <a:rPr dirty="0" lang="it-IT" sz="2000">
                          <a:solidFill>
                            <a:srgbClr val="000000"/>
                          </a:solidFill>
                          <a:latin charset="0" panose="020B0304020202020204" pitchFamily="34" typeface="Arial Nova Light"/>
                          <a:cs charset="0" panose="020F0302020204030204" pitchFamily="34" typeface="Calibri Light"/>
                        </a:rPr>
                        <a:t>55-60 L</a:t>
                      </a:r>
                    </a:p>
                  </a:txBody>
                  <a:tcPr anchor="ctr">
                    <a:lnL algn="ctr" cap="flat" cmpd="sng" w="28575">
                      <a:solidFill>
                        <a:srgbClr val="0D3E5E"/>
                      </a:solidFill>
                      <a:prstDash val="solid"/>
                      <a:round/>
                      <a:headEnd len="med" type="none" w="med"/>
                      <a:tailEnd len="med" type="none" w="med"/>
                    </a:lnL>
                    <a:lnR algn="ctr" cap="flat" cmpd="sng" w="28575">
                      <a:solidFill>
                        <a:srgbClr val="0D3E5E"/>
                      </a:solidFill>
                      <a:prstDash val="solid"/>
                      <a:round/>
                      <a:headEnd len="med" type="none" w="med"/>
                      <a:tailEnd len="med" type="none" w="med"/>
                    </a:lnR>
                    <a:lnT cmpd="sng" w="12700">
                      <a:noFill/>
                    </a:lnT>
                    <a:lnB cmpd="sng" w="12700">
                      <a:noFill/>
                    </a:lnB>
                    <a:lnTlToBr cmpd="sng" w="12700">
                      <a:noFill/>
                      <a:prstDash val="solid"/>
                    </a:lnTlToBr>
                    <a:lnBlToTr cmpd="sng" w="12700">
                      <a:noFill/>
                      <a:prstDash val="solid"/>
                    </a:lnBlToTr>
                    <a:noFill/>
                  </a:tcPr>
                </a:tc>
                <a:tc>
                  <a:txBody>
                    <a:bodyPr/>
                    <a:lstStyle/>
                    <a:p>
                      <a:pPr algn="ctr" defTabSz="457178" eaLnBrk="1" fontAlgn="auto" hangingPunct="1" indent="0" latinLnBrk="0" lvl="0" marL="0" marR="0" rtl="0">
                        <a:lnSpc>
                          <a:spcPct val="100000"/>
                        </a:lnSpc>
                        <a:spcBef>
                          <a:spcPts val="0"/>
                        </a:spcBef>
                        <a:spcAft>
                          <a:spcPts val="0"/>
                        </a:spcAft>
                        <a:buClrTx/>
                        <a:buSzTx/>
                        <a:buFontTx/>
                        <a:buNone/>
                        <a:tabLst/>
                        <a:defRPr/>
                      </a:pPr>
                      <a:r>
                        <a:rPr lang="it-IT" sz="2000">
                          <a:solidFill>
                            <a:srgbClr val="000000"/>
                          </a:solidFill>
                          <a:latin charset="0" panose="020B0304020202020204" pitchFamily="34" typeface="Arial Nova Light"/>
                          <a:cs charset="0" panose="020F0302020204030204" pitchFamily="34" typeface="Calibri Light"/>
                        </a:rPr>
                        <a:t>4-6 L</a:t>
                      </a:r>
                    </a:p>
                  </a:txBody>
                  <a:tcPr anchor="ctr">
                    <a:lnL algn="ctr" cap="flat" cmpd="sng" w="28575">
                      <a:solidFill>
                        <a:srgbClr val="0D3E5E"/>
                      </a:solidFill>
                      <a:prstDash val="solid"/>
                      <a:round/>
                      <a:headEnd len="med" type="none" w="med"/>
                      <a:tailEnd len="med" type="none" w="med"/>
                    </a:lnL>
                    <a:lnR cmpd="sng" w="12700">
                      <a:noFill/>
                    </a:lnR>
                    <a:lnT cmpd="sng" w="12700">
                      <a:noFill/>
                    </a:lnT>
                    <a:lnB cmpd="sng" w="12700">
                      <a:noFill/>
                    </a:lnB>
                    <a:lnTlToBr cmpd="sng" w="12700">
                      <a:noFill/>
                      <a:prstDash val="solid"/>
                    </a:lnTlToBr>
                    <a:lnBlToTr cmpd="sng" w="12700">
                      <a:noFill/>
                      <a:prstDash val="solid"/>
                    </a:lnBlToTr>
                    <a:noFill/>
                  </a:tcPr>
                </a:tc>
                <a:extLst>
                  <a:ext uri="{0D108BD9-81ED-4DB2-BD59-A6C34878D82A}">
                    <a16:rowId xmlns:a16="http://schemas.microsoft.com/office/drawing/2014/main" val="10004"/>
                  </a:ext>
                </a:extLst>
              </a:tr>
              <a:tr h="528005">
                <a:tc>
                  <a:txBody>
                    <a:bodyPr/>
                    <a:lstStyle/>
                    <a:p>
                      <a:pPr algn="ctr"/>
                      <a:r>
                        <a:rPr b="1" lang="it-IT" sz="2000">
                          <a:solidFill>
                            <a:srgbClr val="0D3E5E"/>
                          </a:solidFill>
                          <a:latin charset="0" panose="020B0304020202020204" pitchFamily="34" typeface="Arial Nova Light"/>
                          <a:cs charset="0" panose="020F0302020204030204" pitchFamily="34" typeface="Calibri Light"/>
                        </a:rPr>
                        <a:t>EXPIRED MINUTE VENTILATION </a:t>
                      </a:r>
                      <a:r>
                        <a:rPr b="1" err="1" i="1" lang="it-IT" sz="2000">
                          <a:solidFill>
                            <a:srgbClr val="0D3E5E"/>
                          </a:solidFill>
                          <a:latin charset="0" panose="020B0304020202020204" pitchFamily="34" typeface="Arial Nova Light"/>
                          <a:cs charset="0" panose="020F0302020204030204" pitchFamily="34" typeface="Calibri Light"/>
                        </a:rPr>
                        <a:t>at</a:t>
                      </a:r>
                      <a:r>
                        <a:rPr b="1" i="1" lang="it-IT" sz="2000">
                          <a:solidFill>
                            <a:srgbClr val="0D3E5E"/>
                          </a:solidFill>
                          <a:latin charset="0" panose="020B0304020202020204" pitchFamily="34" typeface="Arial Nova Light"/>
                          <a:cs charset="0" panose="020F0302020204030204" pitchFamily="34" typeface="Calibri Light"/>
                        </a:rPr>
                        <a:t> </a:t>
                      </a:r>
                      <a:r>
                        <a:rPr b="1" err="1" i="1" lang="it-IT" sz="2000">
                          <a:solidFill>
                            <a:srgbClr val="0D3E5E"/>
                          </a:solidFill>
                          <a:latin charset="0" panose="020B0304020202020204" pitchFamily="34" typeface="Arial Nova Light"/>
                          <a:cs charset="0" panose="020F0302020204030204" pitchFamily="34" typeface="Calibri Light"/>
                        </a:rPr>
                        <a:t>rest</a:t>
                      </a:r>
                      <a:endParaRPr b="1" i="1" lang="it-IT" sz="2000">
                        <a:solidFill>
                          <a:srgbClr val="0D3E5E"/>
                        </a:solidFill>
                        <a:latin charset="0" panose="020B0304020202020204" pitchFamily="34" typeface="Arial Nova Light"/>
                        <a:cs charset="0" panose="020F0302020204030204" pitchFamily="34" typeface="Calibri Light"/>
                      </a:endParaRPr>
                    </a:p>
                  </a:txBody>
                  <a:tcPr anchor="ctr">
                    <a:lnL cmpd="sng" w="12700">
                      <a:noFill/>
                    </a:lnL>
                    <a:lnR algn="ctr" cap="flat" cmpd="sng" w="28575">
                      <a:solidFill>
                        <a:srgbClr val="0D3E5E"/>
                      </a:solidFill>
                      <a:prstDash val="solid"/>
                      <a:round/>
                      <a:headEnd len="med" type="none" w="med"/>
                      <a:tailEnd len="med" type="none" w="med"/>
                    </a:lnR>
                    <a:lnT cmpd="sng" w="12700">
                      <a:noFill/>
                    </a:lnT>
                    <a:lnB cmpd="sng" w="12700">
                      <a:noFill/>
                    </a:lnB>
                    <a:lnTlToBr cmpd="sng" w="12700">
                      <a:noFill/>
                      <a:prstDash val="solid"/>
                    </a:lnTlToBr>
                    <a:lnBlToTr cmpd="sng" w="12700">
                      <a:noFill/>
                      <a:prstDash val="solid"/>
                    </a:lnBlToTr>
                    <a:noFill/>
                  </a:tcPr>
                </a:tc>
                <a:tc>
                  <a:txBody>
                    <a:bodyPr/>
                    <a:lstStyle/>
                    <a:p>
                      <a:pPr algn="ctr" defTabSz="457178" eaLnBrk="1" fontAlgn="auto" hangingPunct="1" indent="0" latinLnBrk="0" lvl="0" marL="0" marR="0" rtl="0">
                        <a:lnSpc>
                          <a:spcPct val="100000"/>
                        </a:lnSpc>
                        <a:spcBef>
                          <a:spcPts val="0"/>
                        </a:spcBef>
                        <a:spcAft>
                          <a:spcPts val="0"/>
                        </a:spcAft>
                        <a:buClrTx/>
                        <a:buSzTx/>
                        <a:buFontTx/>
                        <a:buNone/>
                        <a:tabLst/>
                        <a:defRPr/>
                      </a:pPr>
                      <a:r>
                        <a:rPr lang="it-IT" sz="2000">
                          <a:solidFill>
                            <a:srgbClr val="000000"/>
                          </a:solidFill>
                          <a:latin charset="0" panose="020B0304020202020204" pitchFamily="34" typeface="Arial Nova Light"/>
                          <a:cs charset="0" panose="020F0302020204030204" pitchFamily="34" typeface="Calibri Light"/>
                        </a:rPr>
                        <a:t>60-80 L/</a:t>
                      </a:r>
                      <a:r>
                        <a:rPr err="1" lang="it-IT" sz="2000">
                          <a:solidFill>
                            <a:srgbClr val="000000"/>
                          </a:solidFill>
                          <a:latin charset="0" panose="020B0304020202020204" pitchFamily="34" typeface="Arial Nova Light"/>
                          <a:cs charset="0" panose="020F0302020204030204" pitchFamily="34" typeface="Calibri Light"/>
                        </a:rPr>
                        <a:t>min</a:t>
                      </a:r>
                      <a:endParaRPr lang="it-IT" sz="2000">
                        <a:solidFill>
                          <a:srgbClr val="000000"/>
                        </a:solidFill>
                        <a:latin charset="0" panose="020B0304020202020204" pitchFamily="34" typeface="Arial Nova Light"/>
                        <a:cs charset="0" panose="020F0302020204030204" pitchFamily="34" typeface="Calibri Light"/>
                      </a:endParaRPr>
                    </a:p>
                  </a:txBody>
                  <a:tcPr anchor="ctr">
                    <a:lnL algn="ctr" cap="flat" cmpd="sng" w="28575">
                      <a:solidFill>
                        <a:srgbClr val="0D3E5E"/>
                      </a:solidFill>
                      <a:prstDash val="solid"/>
                      <a:round/>
                      <a:headEnd len="med" type="none" w="med"/>
                      <a:tailEnd len="med" type="none" w="med"/>
                    </a:lnL>
                    <a:lnR algn="ctr" cap="flat" cmpd="sng" w="28575">
                      <a:solidFill>
                        <a:srgbClr val="0D3E5E"/>
                      </a:solidFill>
                      <a:prstDash val="solid"/>
                      <a:round/>
                      <a:headEnd len="med" type="none" w="med"/>
                      <a:tailEnd len="med" type="none" w="med"/>
                    </a:lnR>
                    <a:lnT cmpd="sng" w="12700">
                      <a:noFill/>
                    </a:lnT>
                    <a:lnB cmpd="sng" w="12700">
                      <a:noFill/>
                    </a:lnB>
                    <a:lnTlToBr cmpd="sng" w="12700">
                      <a:noFill/>
                      <a:prstDash val="solid"/>
                    </a:lnTlToBr>
                    <a:lnBlToTr cmpd="sng" w="12700">
                      <a:noFill/>
                      <a:prstDash val="solid"/>
                    </a:lnBlToTr>
                    <a:noFill/>
                  </a:tcPr>
                </a:tc>
                <a:tc>
                  <a:txBody>
                    <a:bodyPr/>
                    <a:lstStyle/>
                    <a:p>
                      <a:pPr algn="ctr" defTabSz="457178" eaLnBrk="1" fontAlgn="auto" hangingPunct="1" indent="0" latinLnBrk="0" lvl="0" marL="0" marR="0" rtl="0">
                        <a:lnSpc>
                          <a:spcPct val="100000"/>
                        </a:lnSpc>
                        <a:spcBef>
                          <a:spcPts val="0"/>
                        </a:spcBef>
                        <a:spcAft>
                          <a:spcPts val="0"/>
                        </a:spcAft>
                        <a:buClrTx/>
                        <a:buSzTx/>
                        <a:buFontTx/>
                        <a:buNone/>
                        <a:tabLst/>
                        <a:defRPr/>
                      </a:pPr>
                      <a:r>
                        <a:rPr lang="it-IT" sz="2000">
                          <a:solidFill>
                            <a:srgbClr val="000000"/>
                          </a:solidFill>
                          <a:latin charset="0" panose="020B0304020202020204" pitchFamily="34" typeface="Arial Nova Light"/>
                          <a:cs charset="0" panose="020F0302020204030204" pitchFamily="34" typeface="Calibri Light"/>
                        </a:rPr>
                        <a:t>6 L/</a:t>
                      </a:r>
                      <a:r>
                        <a:rPr err="1" lang="it-IT" sz="2000">
                          <a:solidFill>
                            <a:srgbClr val="000000"/>
                          </a:solidFill>
                          <a:latin charset="0" panose="020B0304020202020204" pitchFamily="34" typeface="Arial Nova Light"/>
                          <a:cs charset="0" panose="020F0302020204030204" pitchFamily="34" typeface="Calibri Light"/>
                        </a:rPr>
                        <a:t>min</a:t>
                      </a:r>
                      <a:endParaRPr lang="it-IT" sz="2000">
                        <a:solidFill>
                          <a:srgbClr val="000000"/>
                        </a:solidFill>
                        <a:latin charset="0" panose="020B0304020202020204" pitchFamily="34" typeface="Arial Nova Light"/>
                        <a:cs charset="0" panose="020F0302020204030204" pitchFamily="34" typeface="Calibri Light"/>
                      </a:endParaRPr>
                    </a:p>
                  </a:txBody>
                  <a:tcPr anchor="ctr">
                    <a:lnL algn="ctr" cap="flat" cmpd="sng" w="28575">
                      <a:solidFill>
                        <a:srgbClr val="0D3E5E"/>
                      </a:solidFill>
                      <a:prstDash val="solid"/>
                      <a:round/>
                      <a:headEnd len="med" type="none" w="med"/>
                      <a:tailEnd len="med" type="none" w="med"/>
                    </a:lnL>
                    <a:lnR cmpd="sng" w="12700">
                      <a:noFill/>
                    </a:lnR>
                    <a:lnT cmpd="sng" w="12700">
                      <a:noFill/>
                    </a:lnT>
                    <a:lnB cmpd="sng" w="12700">
                      <a:noFill/>
                    </a:lnB>
                    <a:lnTlToBr cmpd="sng" w="12700">
                      <a:noFill/>
                      <a:prstDash val="solid"/>
                    </a:lnTlToBr>
                    <a:lnBlToTr cmpd="sng" w="12700">
                      <a:noFill/>
                      <a:prstDash val="solid"/>
                    </a:lnBlToTr>
                    <a:noFill/>
                  </a:tcPr>
                </a:tc>
                <a:extLst>
                  <a:ext uri="{0D108BD9-81ED-4DB2-BD59-A6C34878D82A}">
                    <a16:rowId xmlns:a16="http://schemas.microsoft.com/office/drawing/2014/main" val="10005"/>
                  </a:ext>
                </a:extLst>
              </a:tr>
              <a:tr h="528005">
                <a:tc>
                  <a:txBody>
                    <a:bodyPr/>
                    <a:lstStyle/>
                    <a:p>
                      <a:pPr algn="ctr" defTabSz="457178" eaLnBrk="1" fontAlgn="auto" hangingPunct="1" indent="0" latinLnBrk="0" marL="0" marR="0" rtl="0">
                        <a:lnSpc>
                          <a:spcPct val="100000"/>
                        </a:lnSpc>
                        <a:spcBef>
                          <a:spcPts val="0"/>
                        </a:spcBef>
                        <a:spcAft>
                          <a:spcPts val="0"/>
                        </a:spcAft>
                        <a:buClrTx/>
                        <a:buSzTx/>
                        <a:buFontTx/>
                        <a:buNone/>
                        <a:tabLst/>
                        <a:defRPr/>
                      </a:pPr>
                      <a:r>
                        <a:rPr b="1" dirty="0" lang="it-IT" sz="2000">
                          <a:solidFill>
                            <a:srgbClr val="0D3E5E"/>
                          </a:solidFill>
                          <a:latin charset="0" panose="020B0304020202020204" pitchFamily="34" typeface="Arial Nova Light"/>
                          <a:cs charset="0" panose="020F0302020204030204" pitchFamily="34" typeface="Calibri Light"/>
                        </a:rPr>
                        <a:t>EXPIRED MINUTE VENTILATION </a:t>
                      </a:r>
                      <a:r>
                        <a:rPr b="1" dirty="0" i="1" lang="it-IT" sz="2000">
                          <a:solidFill>
                            <a:srgbClr val="0D3E5E"/>
                          </a:solidFill>
                          <a:latin charset="0" panose="020B0304020202020204" pitchFamily="34" typeface="Arial Nova Light"/>
                          <a:cs charset="0" panose="020F0302020204030204" pitchFamily="34" typeface="Calibri Light"/>
                        </a:rPr>
                        <a:t>during exercise</a:t>
                      </a:r>
                    </a:p>
                  </a:txBody>
                  <a:tcPr anchor="ctr">
                    <a:lnL cmpd="sng" w="12700">
                      <a:noFill/>
                    </a:lnL>
                    <a:lnR algn="ctr" cap="flat" cmpd="sng" w="28575">
                      <a:solidFill>
                        <a:srgbClr val="0D3E5E"/>
                      </a:solidFill>
                      <a:prstDash val="solid"/>
                      <a:round/>
                      <a:headEnd len="med" type="none" w="med"/>
                      <a:tailEnd len="med" type="none" w="med"/>
                    </a:lnR>
                    <a:lnT cmpd="sng" w="12700">
                      <a:noFill/>
                    </a:lnT>
                    <a:lnB algn="ctr" cap="flat" cmpd="sng" w="28575">
                      <a:solidFill>
                        <a:srgbClr val="0D3E5E"/>
                      </a:solidFill>
                      <a:prstDash val="solid"/>
                      <a:round/>
                      <a:headEnd len="med" type="none" w="med"/>
                      <a:tailEnd len="med" type="none" w="med"/>
                    </a:lnB>
                    <a:lnTlToBr cmpd="sng" w="12700">
                      <a:noFill/>
                      <a:prstDash val="solid"/>
                    </a:lnTlToBr>
                    <a:lnBlToTr cmpd="sng" w="12700">
                      <a:noFill/>
                      <a:prstDash val="solid"/>
                    </a:lnBlToTr>
                    <a:noFill/>
                  </a:tcPr>
                </a:tc>
                <a:tc>
                  <a:txBody>
                    <a:bodyPr/>
                    <a:lstStyle/>
                    <a:p>
                      <a:pPr algn="ctr" defTabSz="457178" eaLnBrk="1" fontAlgn="auto" hangingPunct="1" indent="0" latinLnBrk="0" lvl="0" marL="0" marR="0" rtl="0">
                        <a:lnSpc>
                          <a:spcPct val="100000"/>
                        </a:lnSpc>
                        <a:spcBef>
                          <a:spcPts val="0"/>
                        </a:spcBef>
                        <a:spcAft>
                          <a:spcPts val="0"/>
                        </a:spcAft>
                        <a:buClrTx/>
                        <a:buSzTx/>
                        <a:buFontTx/>
                        <a:buNone/>
                        <a:tabLst/>
                        <a:defRPr/>
                      </a:pPr>
                      <a:r>
                        <a:rPr dirty="0" lang="it-IT" sz="2000">
                          <a:solidFill>
                            <a:srgbClr val="000000"/>
                          </a:solidFill>
                          <a:latin charset="0" panose="020B0304020202020204" pitchFamily="34" typeface="Arial Nova Light"/>
                          <a:cs charset="0" panose="020F0302020204030204" pitchFamily="34" typeface="Calibri Light"/>
                        </a:rPr>
                        <a:t>1600 L/min</a:t>
                      </a:r>
                    </a:p>
                  </a:txBody>
                  <a:tcPr anchor="ctr">
                    <a:lnL algn="ctr" cap="flat" cmpd="sng" w="28575">
                      <a:solidFill>
                        <a:srgbClr val="0D3E5E"/>
                      </a:solidFill>
                      <a:prstDash val="solid"/>
                      <a:round/>
                      <a:headEnd len="med" type="none" w="med"/>
                      <a:tailEnd len="med" type="none" w="med"/>
                    </a:lnL>
                    <a:lnR algn="ctr" cap="flat" cmpd="sng" w="28575">
                      <a:solidFill>
                        <a:srgbClr val="0D3E5E"/>
                      </a:solidFill>
                      <a:prstDash val="solid"/>
                      <a:round/>
                      <a:headEnd len="med" type="none" w="med"/>
                      <a:tailEnd len="med" type="none" w="med"/>
                    </a:lnR>
                    <a:lnT cmpd="sng" w="12700">
                      <a:noFill/>
                    </a:lnT>
                    <a:lnB algn="ctr" cap="flat" cmpd="sng" w="28575">
                      <a:solidFill>
                        <a:srgbClr val="0D3E5E"/>
                      </a:solidFill>
                      <a:prstDash val="solid"/>
                      <a:round/>
                      <a:headEnd len="med" type="none" w="med"/>
                      <a:tailEnd len="med" type="none" w="med"/>
                    </a:lnB>
                    <a:lnTlToBr cmpd="sng" w="12700">
                      <a:noFill/>
                      <a:prstDash val="solid"/>
                    </a:lnTlToBr>
                    <a:lnBlToTr cmpd="sng" w="12700">
                      <a:noFill/>
                      <a:prstDash val="solid"/>
                    </a:lnBlToTr>
                    <a:noFill/>
                  </a:tcPr>
                </a:tc>
                <a:tc>
                  <a:txBody>
                    <a:bodyPr/>
                    <a:lstStyle/>
                    <a:p>
                      <a:pPr algn="ctr" defTabSz="457178" eaLnBrk="1" fontAlgn="auto" hangingPunct="1" indent="0" latinLnBrk="0" lvl="0" marL="0" marR="0" rtl="0">
                        <a:lnSpc>
                          <a:spcPct val="100000"/>
                        </a:lnSpc>
                        <a:spcBef>
                          <a:spcPts val="0"/>
                        </a:spcBef>
                        <a:spcAft>
                          <a:spcPts val="0"/>
                        </a:spcAft>
                        <a:buClrTx/>
                        <a:buSzTx/>
                        <a:buFontTx/>
                        <a:buNone/>
                        <a:tabLst/>
                        <a:defRPr/>
                      </a:pPr>
                      <a:r>
                        <a:rPr dirty="0" lang="it-IT" sz="2000">
                          <a:solidFill>
                            <a:srgbClr val="000000"/>
                          </a:solidFill>
                          <a:latin charset="0" panose="020B0304020202020204" pitchFamily="34" typeface="Arial Nova Light"/>
                          <a:cs charset="0" panose="020F0302020204030204" pitchFamily="34" typeface="Calibri Light"/>
                        </a:rPr>
                        <a:t>100 L/min</a:t>
                      </a:r>
                    </a:p>
                  </a:txBody>
                  <a:tcPr anchor="ctr">
                    <a:lnL algn="ctr" cap="flat" cmpd="sng" w="28575">
                      <a:solidFill>
                        <a:srgbClr val="0D3E5E"/>
                      </a:solidFill>
                      <a:prstDash val="solid"/>
                      <a:round/>
                      <a:headEnd len="med" type="none" w="med"/>
                      <a:tailEnd len="med" type="none" w="med"/>
                    </a:lnL>
                    <a:lnR cmpd="sng" w="12700">
                      <a:noFill/>
                    </a:lnR>
                    <a:lnT cmpd="sng" w="12700">
                      <a:noFill/>
                    </a:lnT>
                    <a:lnB algn="ctr" cap="flat" cmpd="sng" w="28575">
                      <a:solidFill>
                        <a:srgbClr val="0D3E5E"/>
                      </a:solidFill>
                      <a:prstDash val="solid"/>
                      <a:round/>
                      <a:headEnd len="med" type="none" w="med"/>
                      <a:tailEnd len="med" type="none" w="med"/>
                    </a:lnB>
                    <a:lnTlToBr cmpd="sng" w="12700">
                      <a:noFill/>
                      <a:prstDash val="solid"/>
                    </a:lnTlToBr>
                    <a:lnBlToTr cmpd="sng" w="12700">
                      <a:noFill/>
                      <a:prstDash val="solid"/>
                    </a:lnBlToTr>
                    <a:noFill/>
                  </a:tcPr>
                </a:tc>
                <a:extLst>
                  <a:ext uri="{0D108BD9-81ED-4DB2-BD59-A6C34878D82A}">
                    <a16:rowId xmlns:a16="http://schemas.microsoft.com/office/drawing/2014/main" val="10003"/>
                  </a:ext>
                </a:extLst>
              </a:tr>
              <a:tr h="528005">
                <a:tc gridSpan="2">
                  <a:txBody>
                    <a:bodyPr/>
                    <a:lstStyle/>
                    <a:p>
                      <a:pPr algn="ctr"/>
                      <a:endParaRPr b="1" dirty="0" lang="it-IT" sz="1800">
                        <a:solidFill>
                          <a:srgbClr val="0D3E5E"/>
                        </a:solidFill>
                      </a:endParaRPr>
                    </a:p>
                  </a:txBody>
                  <a:tcPr anchor="ctr">
                    <a:lnL cmpd="sng" w="12700">
                      <a:noFill/>
                    </a:lnL>
                    <a:lnR algn="ctr" cap="flat" cmpd="sng" w="28575">
                      <a:noFill/>
                      <a:prstDash val="solid"/>
                      <a:round/>
                      <a:headEnd len="med" type="none" w="med"/>
                      <a:tailEnd len="med" type="none" w="med"/>
                    </a:lnR>
                    <a:lnT algn="ctr" cap="flat" cmpd="sng" w="28575">
                      <a:solidFill>
                        <a:srgbClr val="0D3E5E"/>
                      </a:solidFill>
                      <a:prstDash val="solid"/>
                      <a:round/>
                      <a:headEnd len="med" type="none" w="med"/>
                      <a:tailEnd len="med" type="none" w="med"/>
                    </a:lnT>
                    <a:lnB cmpd="sng" w="12700">
                      <a:noFill/>
                    </a:lnB>
                    <a:lnTlToBr cmpd="sng" w="12700">
                      <a:noFill/>
                      <a:prstDash val="solid"/>
                    </a:lnTlToBr>
                    <a:lnBlToTr cmpd="sng" w="12700">
                      <a:noFill/>
                      <a:prstDash val="solid"/>
                    </a:lnBlToTr>
                    <a:noFill/>
                  </a:tcPr>
                </a:tc>
                <a:tc hMerge="1">
                  <a:txBody>
                    <a:bodyPr/>
                    <a:lstStyle/>
                    <a:p>
                      <a:pPr algn="ctr" defTabSz="457178" eaLnBrk="1" fontAlgn="auto" hangingPunct="1" indent="0" latinLnBrk="0" marL="0" marR="0" rtl="0">
                        <a:lnSpc>
                          <a:spcPct val="100000"/>
                        </a:lnSpc>
                        <a:spcBef>
                          <a:spcPts val="0"/>
                        </a:spcBef>
                        <a:spcAft>
                          <a:spcPts val="0"/>
                        </a:spcAft>
                        <a:buClrTx/>
                        <a:buSzTx/>
                        <a:buFontTx/>
                        <a:buNone/>
                        <a:tabLst/>
                        <a:defRPr/>
                      </a:pPr>
                      <a:endParaRPr lang="it-IT" sz="1600">
                        <a:solidFill>
                          <a:srgbClr val="000000"/>
                        </a:solidFill>
                        <a:effectLst/>
                        <a:latin charset="0" typeface="Times New Roman"/>
                        <a:ea charset="0" typeface="Book Antiqua"/>
                        <a:cs charset="0" typeface="Times New Roman"/>
                      </a:endParaRPr>
                    </a:p>
                  </a:txBody>
                  <a:tcPr anchor="ctr">
                    <a:lnL algn="ctr" cap="flat" cmpd="sng" w="28575">
                      <a:solidFill>
                        <a:srgbClr val="0D3E5E"/>
                      </a:solidFill>
                      <a:prstDash val="solid"/>
                      <a:round/>
                      <a:headEnd len="med" type="none" w="med"/>
                      <a:tailEnd len="med" type="none" w="med"/>
                    </a:lnL>
                    <a:lnR cmpd="sng" w="12700">
                      <a:noFill/>
                    </a:lnR>
                    <a:lnT algn="ctr" cap="flat" cmpd="sng" w="28575">
                      <a:solidFill>
                        <a:srgbClr val="0D3E5E"/>
                      </a:solidFill>
                      <a:prstDash val="solid"/>
                      <a:round/>
                      <a:headEnd len="med" type="none" w="med"/>
                      <a:tailEnd len="med" type="none" w="med"/>
                    </a:lnT>
                    <a:lnB cmpd="sng" w="12700">
                      <a:noFill/>
                    </a:lnB>
                    <a:lnTlToBr cmpd="sng" w="12700">
                      <a:noFill/>
                      <a:prstDash val="solid"/>
                    </a:lnTlToBr>
                    <a:lnBlToTr cmpd="sng" w="12700">
                      <a:noFill/>
                      <a:prstDash val="solid"/>
                    </a:lnBlToTr>
                    <a:noFill/>
                  </a:tcPr>
                </a:tc>
                <a:tc>
                  <a:txBody>
                    <a:bodyPr/>
                    <a:lstStyle/>
                    <a:p>
                      <a:pPr algn="ctr"/>
                      <a:endParaRPr b="1" dirty="0" lang="it-IT" sz="1800">
                        <a:solidFill>
                          <a:srgbClr val="0D3E5E"/>
                        </a:solidFill>
                      </a:endParaRPr>
                    </a:p>
                  </a:txBody>
                  <a:tcPr anchor="ctr">
                    <a:lnL cmpd="sng" w="12700">
                      <a:noFill/>
                    </a:lnL>
                    <a:lnR algn="ctr" cap="flat" cmpd="sng" w="28575">
                      <a:noFill/>
                      <a:prstDash val="solid"/>
                      <a:round/>
                      <a:headEnd len="med" type="none" w="med"/>
                      <a:tailEnd len="med" type="none" w="med"/>
                    </a:lnR>
                    <a:lnT algn="ctr" cap="flat" cmpd="sng" w="28575">
                      <a:solidFill>
                        <a:srgbClr val="0D3E5E"/>
                      </a:solidFill>
                      <a:prstDash val="solid"/>
                      <a:round/>
                      <a:headEnd len="med" type="none" w="med"/>
                      <a:tailEnd len="med" type="none" w="med"/>
                    </a:lnT>
                    <a:lnB cmpd="sng" w="12700">
                      <a:noFill/>
                    </a:lnB>
                    <a:lnTlToBr cmpd="sng" w="12700">
                      <a:noFill/>
                      <a:prstDash val="solid"/>
                    </a:lnTlToBr>
                    <a:lnBlToTr cmpd="sng" w="12700">
                      <a:noFill/>
                      <a:prstDash val="solid"/>
                    </a:lnBlToTr>
                    <a:noFill/>
                  </a:tcPr>
                </a:tc>
                <a:extLst>
                  <a:ext uri="{0D108BD9-81ED-4DB2-BD59-A6C34878D82A}">
                    <a16:rowId xmlns:a16="http://schemas.microsoft.com/office/drawing/2014/main" val="802535991"/>
                  </a:ext>
                </a:extLst>
              </a:tr>
            </a:tbl>
          </a:graphicData>
        </a:graphic>
      </p:graphicFrame>
      <p:sp>
        <p:nvSpPr>
          <p:cNvPr id="3" name="Rectangle 2">
            <a:extLst>
              <a:ext uri="{FF2B5EF4-FFF2-40B4-BE49-F238E27FC236}">
                <a16:creationId xmlns:a16="http://schemas.microsoft.com/office/drawing/2014/main" id="{9F1C4CCC-7CB9-47EC-8570-3826D934F8D0}"/>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a:t>Carrassi Thomas</a:t>
            </a:r>
          </a:p>
        </p:txBody>
      </p:sp>
    </p:spTree>
    <p:extLst>
      <p:ext uri="{BB962C8B-B14F-4D97-AF65-F5344CB8AC3E}">
        <p14:creationId xmlns:p14="http://schemas.microsoft.com/office/powerpoint/2010/main" val="3238190166"/>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Control </a:t>
            </a:r>
            <a:r>
              <a:rPr lang="it-IT" err="1"/>
              <a:t>Logic</a:t>
            </a:r>
            <a:endParaRPr lang="it-IT"/>
          </a:p>
        </p:txBody>
      </p:sp>
      <p:sp>
        <p:nvSpPr>
          <p:cNvPr id="4" name="Segnaposto numero diapositiva 3"/>
          <p:cNvSpPr>
            <a:spLocks noGrp="1"/>
          </p:cNvSpPr>
          <p:nvPr>
            <p:ph type="sldNum" sz="quarter" idx="11"/>
          </p:nvPr>
        </p:nvSpPr>
        <p:spPr/>
        <p:txBody>
          <a:bodyPr/>
          <a:lstStyle/>
          <a:p>
            <a:fld id="{062CC5B9-BD11-4090-982C-6B0ABD7F3D46}" type="slidenum">
              <a:rPr lang="it-IT" smtClean="0"/>
              <a:pPr/>
              <a:t>19</a:t>
            </a:fld>
            <a:endParaRPr lang="it-IT"/>
          </a:p>
        </p:txBody>
      </p:sp>
      <p:sp>
        <p:nvSpPr>
          <p:cNvPr id="36" name="Rettangolo 49">
            <a:extLst>
              <a:ext uri="{FF2B5EF4-FFF2-40B4-BE49-F238E27FC236}">
                <a16:creationId xmlns:a16="http://schemas.microsoft.com/office/drawing/2014/main" id="{1E8EA7F7-80DD-4DAA-A197-E2D4AC979CC4}"/>
              </a:ext>
            </a:extLst>
          </p:cNvPr>
          <p:cNvSpPr/>
          <p:nvPr/>
        </p:nvSpPr>
        <p:spPr>
          <a:xfrm>
            <a:off x="7688207" y="4076353"/>
            <a:ext cx="1410239" cy="872986"/>
          </a:xfrm>
          <a:prstGeom prst="rect">
            <a:avLst/>
          </a:prstGeom>
          <a:solidFill>
            <a:schemeClr val="bg1">
              <a:lumMod val="95000"/>
            </a:schemeClr>
          </a:solidFill>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it-IT">
                <a:solidFill>
                  <a:srgbClr val="000000"/>
                </a:solidFill>
              </a:rPr>
              <a:t>ESC</a:t>
            </a:r>
          </a:p>
        </p:txBody>
      </p:sp>
      <p:cxnSp>
        <p:nvCxnSpPr>
          <p:cNvPr id="42" name="Connettore diritto 17">
            <a:extLst>
              <a:ext uri="{FF2B5EF4-FFF2-40B4-BE49-F238E27FC236}">
                <a16:creationId xmlns:a16="http://schemas.microsoft.com/office/drawing/2014/main" id="{A70E3D85-B40B-4EE9-A482-3BF467620451}"/>
              </a:ext>
            </a:extLst>
          </p:cNvPr>
          <p:cNvCxnSpPr>
            <a:cxnSpLocks/>
            <a:stCxn id="46" idx="2"/>
          </p:cNvCxnSpPr>
          <p:nvPr/>
        </p:nvCxnSpPr>
        <p:spPr>
          <a:xfrm>
            <a:off x="8312496" y="1857281"/>
            <a:ext cx="143046" cy="0"/>
          </a:xfrm>
          <a:prstGeom prst="line">
            <a:avLst/>
          </a:prstGeom>
          <a:ln w="57150">
            <a:solidFill>
              <a:srgbClr val="000000"/>
            </a:solidFill>
          </a:ln>
        </p:spPr>
        <p:style>
          <a:lnRef idx="3">
            <a:schemeClr val="dk1"/>
          </a:lnRef>
          <a:fillRef idx="0">
            <a:schemeClr val="dk1"/>
          </a:fillRef>
          <a:effectRef idx="2">
            <a:schemeClr val="dk1"/>
          </a:effectRef>
          <a:fontRef idx="minor">
            <a:schemeClr val="tx1"/>
          </a:fontRef>
        </p:style>
      </p:cxnSp>
      <p:cxnSp>
        <p:nvCxnSpPr>
          <p:cNvPr id="65" name="Connettore 2 64"/>
          <p:cNvCxnSpPr>
            <a:cxnSpLocks/>
            <a:stCxn id="81" idx="3"/>
            <a:endCxn id="36" idx="1"/>
          </p:cNvCxnSpPr>
          <p:nvPr/>
        </p:nvCxnSpPr>
        <p:spPr>
          <a:xfrm flipV="1">
            <a:off x="6176341" y="4512846"/>
            <a:ext cx="1511866" cy="0"/>
          </a:xfrm>
          <a:prstGeom prst="straightConnector1">
            <a:avLst/>
          </a:prstGeom>
          <a:ln w="50800">
            <a:solidFill>
              <a:srgbClr val="000000"/>
            </a:solidFill>
            <a:tailEnd type="triangle"/>
          </a:ln>
        </p:spPr>
        <p:style>
          <a:lnRef idx="2">
            <a:schemeClr val="accent1"/>
          </a:lnRef>
          <a:fillRef idx="0">
            <a:schemeClr val="accent1"/>
          </a:fillRef>
          <a:effectRef idx="1">
            <a:schemeClr val="accent1"/>
          </a:effectRef>
          <a:fontRef idx="minor">
            <a:schemeClr val="tx1"/>
          </a:fontRef>
        </p:style>
      </p:cxnSp>
      <p:grpSp>
        <p:nvGrpSpPr>
          <p:cNvPr id="92" name="Gruppo 91"/>
          <p:cNvGrpSpPr/>
          <p:nvPr/>
        </p:nvGrpSpPr>
        <p:grpSpPr>
          <a:xfrm>
            <a:off x="6756583" y="1613904"/>
            <a:ext cx="4334327" cy="782796"/>
            <a:chOff x="6756583" y="1613904"/>
            <a:chExt cx="4334327" cy="782796"/>
          </a:xfrm>
        </p:grpSpPr>
        <p:cxnSp>
          <p:nvCxnSpPr>
            <p:cNvPr id="70" name="Connettore 1 69"/>
            <p:cNvCxnSpPr>
              <a:cxnSpLocks/>
            </p:cNvCxnSpPr>
            <p:nvPr/>
          </p:nvCxnSpPr>
          <p:spPr>
            <a:xfrm flipV="1">
              <a:off x="11065319" y="1613904"/>
              <a:ext cx="0" cy="782796"/>
            </a:xfrm>
            <a:prstGeom prst="line">
              <a:avLst/>
            </a:prstGeom>
            <a:ln w="508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Connettore 2 71"/>
            <p:cNvCxnSpPr>
              <a:endCxn id="83" idx="3"/>
            </p:cNvCxnSpPr>
            <p:nvPr/>
          </p:nvCxnSpPr>
          <p:spPr>
            <a:xfrm flipH="1">
              <a:off x="6756583" y="1630912"/>
              <a:ext cx="4334327" cy="0"/>
            </a:xfrm>
            <a:prstGeom prst="straightConnector1">
              <a:avLst/>
            </a:prstGeom>
            <a:ln w="50800">
              <a:solidFill>
                <a:srgbClr val="00000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99" name="Connettore 2 98"/>
          <p:cNvCxnSpPr>
            <a:stCxn id="36" idx="0"/>
          </p:cNvCxnSpPr>
          <p:nvPr/>
        </p:nvCxnSpPr>
        <p:spPr>
          <a:xfrm flipH="1" flipV="1">
            <a:off x="8393326" y="3393870"/>
            <a:ext cx="1" cy="682483"/>
          </a:xfrm>
          <a:prstGeom prst="straightConnector1">
            <a:avLst/>
          </a:prstGeom>
          <a:ln w="50800">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20" name="CasellaDiTesto 119"/>
          <p:cNvSpPr txBox="1"/>
          <p:nvPr/>
        </p:nvSpPr>
        <p:spPr>
          <a:xfrm>
            <a:off x="3836245" y="5263297"/>
            <a:ext cx="1665841" cy="400110"/>
          </a:xfrm>
          <a:prstGeom prst="rect">
            <a:avLst/>
          </a:prstGeom>
          <a:noFill/>
        </p:spPr>
        <p:txBody>
          <a:bodyPr wrap="none" rtlCol="0">
            <a:spAutoFit/>
          </a:bodyPr>
          <a:lstStyle/>
          <a:p>
            <a:r>
              <a:rPr lang="it-IT" sz="2000" b="1">
                <a:solidFill>
                  <a:srgbClr val="000000"/>
                </a:solidFill>
              </a:rPr>
              <a:t>Control</a:t>
            </a:r>
            <a:r>
              <a:rPr lang="it-IT" sz="2000" b="1"/>
              <a:t> </a:t>
            </a:r>
            <a:r>
              <a:rPr lang="it-IT" sz="2000" b="1">
                <a:solidFill>
                  <a:srgbClr val="000000"/>
                </a:solidFill>
              </a:rPr>
              <a:t>Unit</a:t>
            </a:r>
          </a:p>
        </p:txBody>
      </p:sp>
      <p:grpSp>
        <p:nvGrpSpPr>
          <p:cNvPr id="15" name="Gruppo 14"/>
          <p:cNvGrpSpPr/>
          <p:nvPr/>
        </p:nvGrpSpPr>
        <p:grpSpPr>
          <a:xfrm>
            <a:off x="7888999" y="1857281"/>
            <a:ext cx="3723323" cy="1542988"/>
            <a:chOff x="7912493" y="1846045"/>
            <a:chExt cx="3723323" cy="1542988"/>
          </a:xfrm>
        </p:grpSpPr>
        <p:sp>
          <p:nvSpPr>
            <p:cNvPr id="31" name="Rettangolo 44">
              <a:extLst>
                <a:ext uri="{FF2B5EF4-FFF2-40B4-BE49-F238E27FC236}">
                  <a16:creationId xmlns:a16="http://schemas.microsoft.com/office/drawing/2014/main" id="{4B19EE2B-BC11-4F5D-8743-9A8CE83D9003}"/>
                </a:ext>
              </a:extLst>
            </p:cNvPr>
            <p:cNvSpPr/>
            <p:nvPr/>
          </p:nvSpPr>
          <p:spPr>
            <a:xfrm>
              <a:off x="8121101" y="2387784"/>
              <a:ext cx="220528" cy="474021"/>
            </a:xfrm>
            <a:prstGeom prst="rect">
              <a:avLst/>
            </a:prstGeom>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2" name="Rettangolo 45">
              <a:extLst>
                <a:ext uri="{FF2B5EF4-FFF2-40B4-BE49-F238E27FC236}">
                  <a16:creationId xmlns:a16="http://schemas.microsoft.com/office/drawing/2014/main" id="{D0A9C6E6-55A9-4D8F-9A4C-9E874077674D}"/>
                </a:ext>
              </a:extLst>
            </p:cNvPr>
            <p:cNvSpPr/>
            <p:nvPr/>
          </p:nvSpPr>
          <p:spPr>
            <a:xfrm>
              <a:off x="8007857" y="2482104"/>
              <a:ext cx="113244" cy="285380"/>
            </a:xfrm>
            <a:prstGeom prst="rect">
              <a:avLst/>
            </a:prstGeom>
            <a:ln w="3810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3" name="Rettangolo 46">
              <a:extLst>
                <a:ext uri="{FF2B5EF4-FFF2-40B4-BE49-F238E27FC236}">
                  <a16:creationId xmlns:a16="http://schemas.microsoft.com/office/drawing/2014/main" id="{21C5FE1A-F871-419A-8E99-6F689F9AADE1}"/>
                </a:ext>
              </a:extLst>
            </p:cNvPr>
            <p:cNvSpPr/>
            <p:nvPr/>
          </p:nvSpPr>
          <p:spPr>
            <a:xfrm>
              <a:off x="8341629" y="2581867"/>
              <a:ext cx="286093" cy="85856"/>
            </a:xfrm>
            <a:prstGeom prst="rect">
              <a:avLst/>
            </a:prstGeom>
            <a:ln w="3810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4" name="Triangolo rettangolo 47">
              <a:extLst>
                <a:ext uri="{FF2B5EF4-FFF2-40B4-BE49-F238E27FC236}">
                  <a16:creationId xmlns:a16="http://schemas.microsoft.com/office/drawing/2014/main" id="{E864FFF3-4E8B-46C9-9664-A98B975DC634}"/>
                </a:ext>
              </a:extLst>
            </p:cNvPr>
            <p:cNvSpPr/>
            <p:nvPr/>
          </p:nvSpPr>
          <p:spPr>
            <a:xfrm>
              <a:off x="8413151" y="2063707"/>
              <a:ext cx="143046" cy="518159"/>
            </a:xfrm>
            <a:prstGeom prst="rtTriangle">
              <a:avLst/>
            </a:prstGeom>
            <a:ln w="3810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5" name="Triangolo rettangolo 48">
              <a:extLst>
                <a:ext uri="{FF2B5EF4-FFF2-40B4-BE49-F238E27FC236}">
                  <a16:creationId xmlns:a16="http://schemas.microsoft.com/office/drawing/2014/main" id="{ED4C1A31-0439-4F80-B9E0-5FE6B74ACC68}"/>
                </a:ext>
              </a:extLst>
            </p:cNvPr>
            <p:cNvSpPr/>
            <p:nvPr/>
          </p:nvSpPr>
          <p:spPr>
            <a:xfrm rot="10800000" flipH="1">
              <a:off x="8413151" y="2667722"/>
              <a:ext cx="143046" cy="518159"/>
            </a:xfrm>
            <a:prstGeom prst="rtTriangle">
              <a:avLst/>
            </a:prstGeom>
            <a:ln w="3810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cxnSp>
          <p:nvCxnSpPr>
            <p:cNvPr id="37" name="Connettore diritto 12">
              <a:extLst>
                <a:ext uri="{FF2B5EF4-FFF2-40B4-BE49-F238E27FC236}">
                  <a16:creationId xmlns:a16="http://schemas.microsoft.com/office/drawing/2014/main" id="{DCA96F14-CD67-4C4D-911F-A317002C8F30}"/>
                </a:ext>
              </a:extLst>
            </p:cNvPr>
            <p:cNvCxnSpPr>
              <a:cxnSpLocks/>
              <a:stCxn id="43" idx="0"/>
              <a:endCxn id="46" idx="0"/>
            </p:cNvCxnSpPr>
            <p:nvPr/>
          </p:nvCxnSpPr>
          <p:spPr>
            <a:xfrm flipV="1">
              <a:off x="7912493" y="2368436"/>
              <a:ext cx="6281" cy="498206"/>
            </a:xfrm>
            <a:prstGeom prst="line">
              <a:avLst/>
            </a:prstGeom>
            <a:ln w="57150">
              <a:solidFill>
                <a:srgbClr val="000000"/>
              </a:solidFill>
            </a:ln>
          </p:spPr>
          <p:style>
            <a:lnRef idx="3">
              <a:schemeClr val="dk1"/>
            </a:lnRef>
            <a:fillRef idx="0">
              <a:schemeClr val="dk1"/>
            </a:fillRef>
            <a:effectRef idx="2">
              <a:schemeClr val="dk1"/>
            </a:effectRef>
            <a:fontRef idx="minor">
              <a:schemeClr val="tx1"/>
            </a:fontRef>
          </p:style>
        </p:cxnSp>
        <p:sp>
          <p:nvSpPr>
            <p:cNvPr id="38" name="Figura a mano libera: forma 13">
              <a:extLst>
                <a:ext uri="{FF2B5EF4-FFF2-40B4-BE49-F238E27FC236}">
                  <a16:creationId xmlns:a16="http://schemas.microsoft.com/office/drawing/2014/main" id="{876DFBD8-5D54-47EF-B6BF-AC620C5AA59F}"/>
                </a:ext>
              </a:extLst>
            </p:cNvPr>
            <p:cNvSpPr/>
            <p:nvPr/>
          </p:nvSpPr>
          <p:spPr>
            <a:xfrm>
              <a:off x="7912493" y="2866642"/>
              <a:ext cx="417216" cy="522391"/>
            </a:xfrm>
            <a:custGeom>
              <a:avLst/>
              <a:gdLst>
                <a:gd name="connsiteX0" fmla="*/ 0 w 646545"/>
                <a:gd name="connsiteY0" fmla="*/ 0 h 997528"/>
                <a:gd name="connsiteX1" fmla="*/ 508000 w 646545"/>
                <a:gd name="connsiteY1" fmla="*/ 323273 h 997528"/>
                <a:gd name="connsiteX2" fmla="*/ 646545 w 646545"/>
                <a:gd name="connsiteY2" fmla="*/ 997528 h 997528"/>
              </a:gdLst>
              <a:ahLst/>
              <a:cxnLst>
                <a:cxn ang="0">
                  <a:pos x="connsiteX0" y="connsiteY0"/>
                </a:cxn>
                <a:cxn ang="0">
                  <a:pos x="connsiteX1" y="connsiteY1"/>
                </a:cxn>
                <a:cxn ang="0">
                  <a:pos x="connsiteX2" y="connsiteY2"/>
                </a:cxn>
              </a:cxnLst>
              <a:rect l="l" t="t" r="r" b="b"/>
              <a:pathLst>
                <a:path w="646545" h="997528">
                  <a:moveTo>
                    <a:pt x="0" y="0"/>
                  </a:moveTo>
                  <a:cubicBezTo>
                    <a:pt x="200121" y="78509"/>
                    <a:pt x="400243" y="157018"/>
                    <a:pt x="508000" y="323273"/>
                  </a:cubicBezTo>
                  <a:cubicBezTo>
                    <a:pt x="615757" y="489528"/>
                    <a:pt x="621915" y="895928"/>
                    <a:pt x="646545" y="997528"/>
                  </a:cubicBezTo>
                </a:path>
              </a:pathLst>
            </a:custGeom>
            <a:ln w="57150">
              <a:solidFill>
                <a:srgbClr val="0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it-IT"/>
            </a:p>
          </p:txBody>
        </p:sp>
        <p:cxnSp>
          <p:nvCxnSpPr>
            <p:cNvPr id="39" name="Connettore diritto 14">
              <a:extLst>
                <a:ext uri="{FF2B5EF4-FFF2-40B4-BE49-F238E27FC236}">
                  <a16:creationId xmlns:a16="http://schemas.microsoft.com/office/drawing/2014/main" id="{B9C30B49-3A1D-4916-A745-9DFE5C6D1F4C}"/>
                </a:ext>
              </a:extLst>
            </p:cNvPr>
            <p:cNvCxnSpPr>
              <a:cxnSpLocks/>
              <a:stCxn id="43" idx="2"/>
            </p:cNvCxnSpPr>
            <p:nvPr/>
          </p:nvCxnSpPr>
          <p:spPr>
            <a:xfrm flipV="1">
              <a:off x="8329709" y="3384195"/>
              <a:ext cx="155288" cy="4838"/>
            </a:xfrm>
            <a:prstGeom prst="line">
              <a:avLst/>
            </a:prstGeom>
            <a:ln w="57150">
              <a:solidFill>
                <a:srgbClr val="000000"/>
              </a:solidFill>
            </a:ln>
          </p:spPr>
          <p:style>
            <a:lnRef idx="3">
              <a:schemeClr val="dk1"/>
            </a:lnRef>
            <a:fillRef idx="0">
              <a:schemeClr val="dk1"/>
            </a:fillRef>
            <a:effectRef idx="2">
              <a:schemeClr val="dk1"/>
            </a:effectRef>
            <a:fontRef idx="minor">
              <a:schemeClr val="tx1"/>
            </a:fontRef>
          </p:style>
        </p:cxnSp>
        <p:sp>
          <p:nvSpPr>
            <p:cNvPr id="40" name="Figura a mano libera: forma 15">
              <a:extLst>
                <a:ext uri="{FF2B5EF4-FFF2-40B4-BE49-F238E27FC236}">
                  <a16:creationId xmlns:a16="http://schemas.microsoft.com/office/drawing/2014/main" id="{94EC8784-54D0-4D18-9A5D-114AF2FCCFFF}"/>
                </a:ext>
              </a:extLst>
            </p:cNvPr>
            <p:cNvSpPr/>
            <p:nvPr/>
          </p:nvSpPr>
          <p:spPr>
            <a:xfrm>
              <a:off x="8472755" y="2745718"/>
              <a:ext cx="655625" cy="638478"/>
            </a:xfrm>
            <a:custGeom>
              <a:avLst/>
              <a:gdLst>
                <a:gd name="connsiteX0" fmla="*/ 0 w 1016000"/>
                <a:gd name="connsiteY0" fmla="*/ 1219200 h 1219200"/>
                <a:gd name="connsiteX1" fmla="*/ 397163 w 1016000"/>
                <a:gd name="connsiteY1" fmla="*/ 295563 h 1219200"/>
                <a:gd name="connsiteX2" fmla="*/ 1016000 w 1016000"/>
                <a:gd name="connsiteY2" fmla="*/ 0 h 1219200"/>
              </a:gdLst>
              <a:ahLst/>
              <a:cxnLst>
                <a:cxn ang="0">
                  <a:pos x="connsiteX0" y="connsiteY0"/>
                </a:cxn>
                <a:cxn ang="0">
                  <a:pos x="connsiteX1" y="connsiteY1"/>
                </a:cxn>
                <a:cxn ang="0">
                  <a:pos x="connsiteX2" y="connsiteY2"/>
                </a:cxn>
              </a:cxnLst>
              <a:rect l="l" t="t" r="r" b="b"/>
              <a:pathLst>
                <a:path w="1016000" h="1219200">
                  <a:moveTo>
                    <a:pt x="0" y="1219200"/>
                  </a:moveTo>
                  <a:cubicBezTo>
                    <a:pt x="113915" y="858981"/>
                    <a:pt x="227830" y="498763"/>
                    <a:pt x="397163" y="295563"/>
                  </a:cubicBezTo>
                  <a:cubicBezTo>
                    <a:pt x="566496" y="92363"/>
                    <a:pt x="735830" y="10776"/>
                    <a:pt x="1016000" y="0"/>
                  </a:cubicBezTo>
                </a:path>
              </a:pathLst>
            </a:custGeom>
            <a:ln w="57150">
              <a:solidFill>
                <a:srgbClr val="0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it-IT"/>
            </a:p>
          </p:txBody>
        </p:sp>
        <p:sp>
          <p:nvSpPr>
            <p:cNvPr id="41" name="Figura a mano libera: forma 16">
              <a:extLst>
                <a:ext uri="{FF2B5EF4-FFF2-40B4-BE49-F238E27FC236}">
                  <a16:creationId xmlns:a16="http://schemas.microsoft.com/office/drawing/2014/main" id="{2FC40706-DC46-47E8-A0B0-3772C8530E14}"/>
                </a:ext>
              </a:extLst>
            </p:cNvPr>
            <p:cNvSpPr/>
            <p:nvPr/>
          </p:nvSpPr>
          <p:spPr>
            <a:xfrm flipV="1">
              <a:off x="7918774" y="1846045"/>
              <a:ext cx="417216" cy="522391"/>
            </a:xfrm>
            <a:custGeom>
              <a:avLst/>
              <a:gdLst>
                <a:gd name="connsiteX0" fmla="*/ 0 w 646545"/>
                <a:gd name="connsiteY0" fmla="*/ 0 h 997528"/>
                <a:gd name="connsiteX1" fmla="*/ 508000 w 646545"/>
                <a:gd name="connsiteY1" fmla="*/ 323273 h 997528"/>
                <a:gd name="connsiteX2" fmla="*/ 646545 w 646545"/>
                <a:gd name="connsiteY2" fmla="*/ 997528 h 997528"/>
              </a:gdLst>
              <a:ahLst/>
              <a:cxnLst>
                <a:cxn ang="0">
                  <a:pos x="connsiteX0" y="connsiteY0"/>
                </a:cxn>
                <a:cxn ang="0">
                  <a:pos x="connsiteX1" y="connsiteY1"/>
                </a:cxn>
                <a:cxn ang="0">
                  <a:pos x="connsiteX2" y="connsiteY2"/>
                </a:cxn>
              </a:cxnLst>
              <a:rect l="l" t="t" r="r" b="b"/>
              <a:pathLst>
                <a:path w="646545" h="997528">
                  <a:moveTo>
                    <a:pt x="0" y="0"/>
                  </a:moveTo>
                  <a:cubicBezTo>
                    <a:pt x="200121" y="78509"/>
                    <a:pt x="400243" y="157018"/>
                    <a:pt x="508000" y="323273"/>
                  </a:cubicBezTo>
                  <a:cubicBezTo>
                    <a:pt x="615757" y="489528"/>
                    <a:pt x="621915" y="895928"/>
                    <a:pt x="646545" y="997528"/>
                  </a:cubicBezTo>
                </a:path>
              </a:pathLst>
            </a:custGeom>
            <a:ln w="57150">
              <a:solidFill>
                <a:srgbClr val="0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it-IT"/>
            </a:p>
          </p:txBody>
        </p:sp>
        <p:sp>
          <p:nvSpPr>
            <p:cNvPr id="43" name="Figura a mano libera: forma 18">
              <a:extLst>
                <a:ext uri="{FF2B5EF4-FFF2-40B4-BE49-F238E27FC236}">
                  <a16:creationId xmlns:a16="http://schemas.microsoft.com/office/drawing/2014/main" id="{178527B3-B55A-410A-A216-A8497BC38E0E}"/>
                </a:ext>
              </a:extLst>
            </p:cNvPr>
            <p:cNvSpPr/>
            <p:nvPr/>
          </p:nvSpPr>
          <p:spPr>
            <a:xfrm flipV="1">
              <a:off x="8473076" y="1846045"/>
              <a:ext cx="655625" cy="638478"/>
            </a:xfrm>
            <a:custGeom>
              <a:avLst/>
              <a:gdLst>
                <a:gd name="connsiteX0" fmla="*/ 0 w 1016000"/>
                <a:gd name="connsiteY0" fmla="*/ 1219200 h 1219200"/>
                <a:gd name="connsiteX1" fmla="*/ 397163 w 1016000"/>
                <a:gd name="connsiteY1" fmla="*/ 295563 h 1219200"/>
                <a:gd name="connsiteX2" fmla="*/ 1016000 w 1016000"/>
                <a:gd name="connsiteY2" fmla="*/ 0 h 1219200"/>
              </a:gdLst>
              <a:ahLst/>
              <a:cxnLst>
                <a:cxn ang="0">
                  <a:pos x="connsiteX0" y="connsiteY0"/>
                </a:cxn>
                <a:cxn ang="0">
                  <a:pos x="connsiteX1" y="connsiteY1"/>
                </a:cxn>
                <a:cxn ang="0">
                  <a:pos x="connsiteX2" y="connsiteY2"/>
                </a:cxn>
              </a:cxnLst>
              <a:rect l="l" t="t" r="r" b="b"/>
              <a:pathLst>
                <a:path w="1016000" h="1219200">
                  <a:moveTo>
                    <a:pt x="0" y="1219200"/>
                  </a:moveTo>
                  <a:cubicBezTo>
                    <a:pt x="113915" y="858981"/>
                    <a:pt x="227830" y="498763"/>
                    <a:pt x="397163" y="295563"/>
                  </a:cubicBezTo>
                  <a:cubicBezTo>
                    <a:pt x="566496" y="92363"/>
                    <a:pt x="735830" y="10776"/>
                    <a:pt x="1016000" y="0"/>
                  </a:cubicBezTo>
                </a:path>
              </a:pathLst>
            </a:custGeom>
            <a:ln w="57150">
              <a:solidFill>
                <a:srgbClr val="0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it-IT"/>
            </a:p>
          </p:txBody>
        </p:sp>
        <p:sp>
          <p:nvSpPr>
            <p:cNvPr id="44" name="Rettangolo 57">
              <a:extLst>
                <a:ext uri="{FF2B5EF4-FFF2-40B4-BE49-F238E27FC236}">
                  <a16:creationId xmlns:a16="http://schemas.microsoft.com/office/drawing/2014/main" id="{6F65E18A-AC15-4DF5-98E1-5A79DCDA29DB}"/>
                </a:ext>
              </a:extLst>
            </p:cNvPr>
            <p:cNvSpPr/>
            <p:nvPr/>
          </p:nvSpPr>
          <p:spPr>
            <a:xfrm>
              <a:off x="9356032" y="2396700"/>
              <a:ext cx="1974323" cy="456187"/>
            </a:xfrm>
            <a:prstGeom prst="rect">
              <a:avLst/>
            </a:prstGeom>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5" name="Rettangolo 58">
              <a:extLst>
                <a:ext uri="{FF2B5EF4-FFF2-40B4-BE49-F238E27FC236}">
                  <a16:creationId xmlns:a16="http://schemas.microsoft.com/office/drawing/2014/main" id="{F11D93BC-1F4B-4CD9-9978-D53002082CF9}"/>
                </a:ext>
              </a:extLst>
            </p:cNvPr>
            <p:cNvSpPr/>
            <p:nvPr/>
          </p:nvSpPr>
          <p:spPr>
            <a:xfrm>
              <a:off x="9050572" y="2445675"/>
              <a:ext cx="305460" cy="358238"/>
            </a:xfrm>
            <a:prstGeom prst="rect">
              <a:avLst/>
            </a:prstGeom>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46" name="Rettangolo 59">
              <a:extLst>
                <a:ext uri="{FF2B5EF4-FFF2-40B4-BE49-F238E27FC236}">
                  <a16:creationId xmlns:a16="http://schemas.microsoft.com/office/drawing/2014/main" id="{2986D5A8-922A-4943-B4EB-6427778FBEA3}"/>
                </a:ext>
              </a:extLst>
            </p:cNvPr>
            <p:cNvSpPr/>
            <p:nvPr/>
          </p:nvSpPr>
          <p:spPr>
            <a:xfrm>
              <a:off x="11330356" y="2451420"/>
              <a:ext cx="305460" cy="358238"/>
            </a:xfrm>
            <a:prstGeom prst="rect">
              <a:avLst/>
            </a:prstGeom>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grpSp>
          <p:nvGrpSpPr>
            <p:cNvPr id="13" name="Gruppo 12"/>
            <p:cNvGrpSpPr/>
            <p:nvPr/>
          </p:nvGrpSpPr>
          <p:grpSpPr>
            <a:xfrm>
              <a:off x="10016330" y="2461164"/>
              <a:ext cx="605283" cy="316296"/>
              <a:chOff x="10016330" y="2461164"/>
              <a:chExt cx="605283" cy="316296"/>
            </a:xfrm>
          </p:grpSpPr>
          <p:cxnSp>
            <p:nvCxnSpPr>
              <p:cNvPr id="12" name="Connettore 1 11"/>
              <p:cNvCxnSpPr/>
              <p:nvPr/>
            </p:nvCxnSpPr>
            <p:spPr>
              <a:xfrm>
                <a:off x="10016519" y="2461164"/>
                <a:ext cx="604800" cy="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Connettore 1 63"/>
              <p:cNvCxnSpPr/>
              <p:nvPr/>
            </p:nvCxnSpPr>
            <p:spPr>
              <a:xfrm>
                <a:off x="10016330" y="2565075"/>
                <a:ext cx="604800" cy="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Connettore 1 65"/>
              <p:cNvCxnSpPr/>
              <p:nvPr/>
            </p:nvCxnSpPr>
            <p:spPr>
              <a:xfrm>
                <a:off x="10016519" y="2723562"/>
                <a:ext cx="604800" cy="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Connettore 1 66"/>
              <p:cNvCxnSpPr/>
              <p:nvPr/>
            </p:nvCxnSpPr>
            <p:spPr>
              <a:xfrm>
                <a:off x="10016519" y="2777460"/>
                <a:ext cx="604800" cy="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Connettore 1 67"/>
              <p:cNvCxnSpPr/>
              <p:nvPr/>
            </p:nvCxnSpPr>
            <p:spPr>
              <a:xfrm>
                <a:off x="10016519" y="2667722"/>
                <a:ext cx="604800" cy="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Connettore 1 68"/>
              <p:cNvCxnSpPr/>
              <p:nvPr/>
            </p:nvCxnSpPr>
            <p:spPr>
              <a:xfrm>
                <a:off x="10016519" y="2614265"/>
                <a:ext cx="604800" cy="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Connettore 1 70"/>
              <p:cNvCxnSpPr/>
              <p:nvPr/>
            </p:nvCxnSpPr>
            <p:spPr>
              <a:xfrm>
                <a:off x="10016813" y="2514174"/>
                <a:ext cx="604800" cy="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81" name="Rettangolo 49">
            <a:extLst>
              <a:ext uri="{FF2B5EF4-FFF2-40B4-BE49-F238E27FC236}">
                <a16:creationId xmlns:a16="http://schemas.microsoft.com/office/drawing/2014/main" id="{1E8EA7F7-80DD-4DAA-A197-E2D4AC979CC4}"/>
              </a:ext>
            </a:extLst>
          </p:cNvPr>
          <p:cNvSpPr/>
          <p:nvPr/>
        </p:nvSpPr>
        <p:spPr>
          <a:xfrm>
            <a:off x="3161991" y="3874200"/>
            <a:ext cx="3014350" cy="1320696"/>
          </a:xfrm>
          <a:prstGeom prst="rect">
            <a:avLst/>
          </a:prstGeom>
          <a:solidFill>
            <a:schemeClr val="bg1">
              <a:lumMod val="95000"/>
            </a:schemeClr>
          </a:solidFill>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it-IT" err="1">
                <a:solidFill>
                  <a:srgbClr val="000000"/>
                </a:solidFill>
              </a:rPr>
              <a:t>Microcontroller</a:t>
            </a:r>
            <a:endParaRPr lang="it-IT">
              <a:solidFill>
                <a:srgbClr val="000000"/>
              </a:solidFill>
            </a:endParaRPr>
          </a:p>
        </p:txBody>
      </p:sp>
      <p:sp>
        <p:nvSpPr>
          <p:cNvPr id="83" name="Rettangolo 49">
            <a:extLst>
              <a:ext uri="{FF2B5EF4-FFF2-40B4-BE49-F238E27FC236}">
                <a16:creationId xmlns:a16="http://schemas.microsoft.com/office/drawing/2014/main" id="{1E8EA7F7-80DD-4DAA-A197-E2D4AC979CC4}"/>
              </a:ext>
            </a:extLst>
          </p:cNvPr>
          <p:cNvSpPr/>
          <p:nvPr/>
        </p:nvSpPr>
        <p:spPr>
          <a:xfrm>
            <a:off x="5346344" y="1194419"/>
            <a:ext cx="1410239" cy="872986"/>
          </a:xfrm>
          <a:prstGeom prst="rect">
            <a:avLst/>
          </a:prstGeom>
          <a:solidFill>
            <a:srgbClr val="FFFF00"/>
          </a:solidFill>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it-IT" dirty="0">
                <a:solidFill>
                  <a:srgbClr val="000000"/>
                </a:solidFill>
              </a:rPr>
              <a:t>Pressure</a:t>
            </a:r>
          </a:p>
          <a:p>
            <a:pPr algn="ctr"/>
            <a:r>
              <a:rPr lang="it-IT" dirty="0">
                <a:solidFill>
                  <a:srgbClr val="000000"/>
                </a:solidFill>
              </a:rPr>
              <a:t>sensor</a:t>
            </a:r>
          </a:p>
        </p:txBody>
      </p:sp>
      <p:grpSp>
        <p:nvGrpSpPr>
          <p:cNvPr id="91" name="Gruppo 90"/>
          <p:cNvGrpSpPr/>
          <p:nvPr/>
        </p:nvGrpSpPr>
        <p:grpSpPr>
          <a:xfrm>
            <a:off x="4629150" y="1630912"/>
            <a:ext cx="717194" cy="2243288"/>
            <a:chOff x="4629150" y="1630912"/>
            <a:chExt cx="717194" cy="2243288"/>
          </a:xfrm>
        </p:grpSpPr>
        <p:cxnSp>
          <p:nvCxnSpPr>
            <p:cNvPr id="82" name="Connettore 2 81"/>
            <p:cNvCxnSpPr/>
            <p:nvPr/>
          </p:nvCxnSpPr>
          <p:spPr>
            <a:xfrm>
              <a:off x="4655168" y="1630912"/>
              <a:ext cx="4981" cy="2243288"/>
            </a:xfrm>
            <a:prstGeom prst="straightConnector1">
              <a:avLst/>
            </a:prstGeom>
            <a:ln w="50800">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onnettore 1 16"/>
            <p:cNvCxnSpPr>
              <a:endCxn id="83" idx="1"/>
            </p:cNvCxnSpPr>
            <p:nvPr/>
          </p:nvCxnSpPr>
          <p:spPr>
            <a:xfrm>
              <a:off x="4629150" y="1630912"/>
              <a:ext cx="717194" cy="0"/>
            </a:xfrm>
            <a:prstGeom prst="line">
              <a:avLst/>
            </a:prstGeom>
            <a:ln w="50800">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9" name="CasellaDiTesto 18"/>
          <p:cNvSpPr txBox="1"/>
          <p:nvPr/>
        </p:nvSpPr>
        <p:spPr>
          <a:xfrm>
            <a:off x="6378276" y="4643632"/>
            <a:ext cx="1107996" cy="646331"/>
          </a:xfrm>
          <a:prstGeom prst="rect">
            <a:avLst/>
          </a:prstGeom>
          <a:noFill/>
        </p:spPr>
        <p:txBody>
          <a:bodyPr wrap="none" rtlCol="0">
            <a:spAutoFit/>
          </a:bodyPr>
          <a:lstStyle/>
          <a:p>
            <a:r>
              <a:rPr lang="it-IT" err="1">
                <a:solidFill>
                  <a:srgbClr val="000000"/>
                </a:solidFill>
              </a:rPr>
              <a:t>Speed</a:t>
            </a:r>
            <a:endParaRPr lang="it-IT">
              <a:solidFill>
                <a:srgbClr val="000000"/>
              </a:solidFill>
            </a:endParaRPr>
          </a:p>
          <a:p>
            <a:r>
              <a:rPr lang="it-IT">
                <a:solidFill>
                  <a:srgbClr val="000000"/>
                </a:solidFill>
              </a:rPr>
              <a:t>Set-</a:t>
            </a:r>
            <a:r>
              <a:rPr lang="it-IT" err="1">
                <a:solidFill>
                  <a:srgbClr val="000000"/>
                </a:solidFill>
              </a:rPr>
              <a:t>point</a:t>
            </a:r>
            <a:endParaRPr lang="it-IT">
              <a:solidFill>
                <a:srgbClr val="000000"/>
              </a:solidFill>
            </a:endParaRPr>
          </a:p>
        </p:txBody>
      </p:sp>
      <p:sp>
        <p:nvSpPr>
          <p:cNvPr id="3" name="Rettangolo 4">
            <a:extLst>
              <a:ext uri="{FF2B5EF4-FFF2-40B4-BE49-F238E27FC236}">
                <a16:creationId xmlns:a16="http://schemas.microsoft.com/office/drawing/2014/main" id="{AB3627C9-0B8F-45AC-8D59-CADADD588BF9}"/>
              </a:ext>
            </a:extLst>
          </p:cNvPr>
          <p:cNvSpPr/>
          <p:nvPr/>
        </p:nvSpPr>
        <p:spPr>
          <a:xfrm>
            <a:off x="2941983" y="1055802"/>
            <a:ext cx="8778961" cy="4807659"/>
          </a:xfrm>
          <a:prstGeom prst="rect">
            <a:avLst/>
          </a:prstGeom>
          <a:noFill/>
          <a:ln w="444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2" name="CasellaDiTesto 5">
            <a:extLst>
              <a:ext uri="{FF2B5EF4-FFF2-40B4-BE49-F238E27FC236}">
                <a16:creationId xmlns:a16="http://schemas.microsoft.com/office/drawing/2014/main" id="{4AB6F752-8531-4D6E-A454-9E07B38E7519}"/>
              </a:ext>
            </a:extLst>
          </p:cNvPr>
          <p:cNvSpPr txBox="1"/>
          <p:nvPr/>
        </p:nvSpPr>
        <p:spPr>
          <a:xfrm>
            <a:off x="9548554" y="5533438"/>
            <a:ext cx="2172390" cy="307777"/>
          </a:xfrm>
          <a:prstGeom prst="rect">
            <a:avLst/>
          </a:prstGeom>
          <a:noFill/>
        </p:spPr>
        <p:txBody>
          <a:bodyPr wrap="none" rtlCol="0">
            <a:spAutoFit/>
          </a:bodyPr>
          <a:lstStyle/>
          <a:p>
            <a:r>
              <a:rPr lang="it-IT" sz="1400" b="1" dirty="0">
                <a:solidFill>
                  <a:schemeClr val="tx2"/>
                </a:solidFill>
              </a:rPr>
              <a:t>Closed Loop Controller</a:t>
            </a:r>
          </a:p>
        </p:txBody>
      </p:sp>
      <p:grpSp>
        <p:nvGrpSpPr>
          <p:cNvPr id="55" name="Gruppo 4"/>
          <p:cNvGrpSpPr/>
          <p:nvPr/>
        </p:nvGrpSpPr>
        <p:grpSpPr>
          <a:xfrm>
            <a:off x="0" y="6020454"/>
            <a:ext cx="12189741" cy="372746"/>
            <a:chOff x="0" y="5993158"/>
            <a:chExt cx="11667586" cy="372746"/>
          </a:xfrm>
          <a:solidFill>
            <a:schemeClr val="bg1">
              <a:lumMod val="65000"/>
            </a:schemeClr>
          </a:solidFill>
        </p:grpSpPr>
        <p:sp>
          <p:nvSpPr>
            <p:cNvPr id="56" name="Mostrina 6"/>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Introduction</a:t>
              </a:r>
              <a:endParaRPr lang="it-IT" sz="1500">
                <a:solidFill>
                  <a:schemeClr val="bg2"/>
                </a:solidFill>
              </a:endParaRPr>
            </a:p>
          </p:txBody>
        </p:sp>
        <p:sp>
          <p:nvSpPr>
            <p:cNvPr id="57" name="Mostrina 7"/>
            <p:cNvSpPr/>
            <p:nvPr/>
          </p:nvSpPr>
          <p:spPr>
            <a:xfrm>
              <a:off x="1944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Architecture</a:t>
              </a:r>
            </a:p>
          </p:txBody>
        </p:sp>
        <p:sp>
          <p:nvSpPr>
            <p:cNvPr id="58" name="Mostrina 8"/>
            <p:cNvSpPr/>
            <p:nvPr/>
          </p:nvSpPr>
          <p:spPr>
            <a:xfrm>
              <a:off x="3888000"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Control Logic</a:t>
              </a:r>
            </a:p>
          </p:txBody>
        </p:sp>
        <p:sp>
          <p:nvSpPr>
            <p:cNvPr id="59" name="Mostrina 9"/>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User Interface</a:t>
              </a:r>
            </a:p>
          </p:txBody>
        </p:sp>
        <p:sp>
          <p:nvSpPr>
            <p:cNvPr id="60" name="Mostrina 10"/>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Validation</a:t>
              </a:r>
            </a:p>
          </p:txBody>
        </p:sp>
        <p:sp>
          <p:nvSpPr>
            <p:cNvPr id="61" name="Mostrina 13"/>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Conclusion</a:t>
              </a:r>
              <a:endParaRPr lang="it-IT" sz="1500">
                <a:solidFill>
                  <a:schemeClr val="bg2"/>
                </a:solidFill>
              </a:endParaRPr>
            </a:p>
          </p:txBody>
        </p:sp>
      </p:grpSp>
      <p:sp>
        <p:nvSpPr>
          <p:cNvPr id="54" name="Rectangle 53">
            <a:extLst>
              <a:ext uri="{FF2B5EF4-FFF2-40B4-BE49-F238E27FC236}">
                <a16:creationId xmlns:a16="http://schemas.microsoft.com/office/drawing/2014/main" id="{8A4BCA84-207A-43AB-8AE6-82417F18D48C}"/>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sp>
        <p:nvSpPr>
          <p:cNvPr id="63" name="Rectangle: Rounded Corners 62">
            <a:extLst>
              <a:ext uri="{FF2B5EF4-FFF2-40B4-BE49-F238E27FC236}">
                <a16:creationId xmlns:a16="http://schemas.microsoft.com/office/drawing/2014/main" id="{2F74E703-7180-4297-8F33-58BD376CF1FE}"/>
              </a:ext>
            </a:extLst>
          </p:cNvPr>
          <p:cNvSpPr/>
          <p:nvPr/>
        </p:nvSpPr>
        <p:spPr>
          <a:xfrm>
            <a:off x="175391" y="1527711"/>
            <a:ext cx="2564657" cy="880225"/>
          </a:xfrm>
          <a:prstGeom prst="roundRect">
            <a:avLst/>
          </a:prstGeom>
          <a:solidFill>
            <a:srgbClr val="D1F7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2"/>
                </a:solidFill>
                <a:latin typeface="Arial Nova Light" panose="020B0304020202020204" pitchFamily="34" charset="0"/>
              </a:rPr>
              <a:t>Pressure sampling</a:t>
            </a:r>
            <a:endParaRPr lang="en-US" sz="2000" dirty="0">
              <a:solidFill>
                <a:schemeClr val="tx2"/>
              </a:solidFill>
              <a:latin typeface="Arial Nova Light" panose="020B0304020202020204" pitchFamily="34" charset="0"/>
            </a:endParaRPr>
          </a:p>
        </p:txBody>
      </p:sp>
      <p:sp>
        <p:nvSpPr>
          <p:cNvPr id="73" name="Rectangle: Rounded Corners 72">
            <a:extLst>
              <a:ext uri="{FF2B5EF4-FFF2-40B4-BE49-F238E27FC236}">
                <a16:creationId xmlns:a16="http://schemas.microsoft.com/office/drawing/2014/main" id="{42AD2EF5-87CC-4198-9820-379D4ED4B578}"/>
              </a:ext>
            </a:extLst>
          </p:cNvPr>
          <p:cNvSpPr/>
          <p:nvPr/>
        </p:nvSpPr>
        <p:spPr>
          <a:xfrm>
            <a:off x="159615" y="2647413"/>
            <a:ext cx="2564657" cy="1624436"/>
          </a:xfrm>
          <a:prstGeom prst="roundRect">
            <a:avLst/>
          </a:prstGeom>
          <a:solidFill>
            <a:schemeClr val="bg1">
              <a:lumMod val="95000"/>
            </a:schemeClr>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2"/>
                </a:solidFill>
                <a:latin typeface="Arial Nova Light" panose="020B0304020202020204" pitchFamily="34" charset="0"/>
              </a:rPr>
              <a:t>Comparison with pressure target and Speed set-point computation</a:t>
            </a:r>
          </a:p>
        </p:txBody>
      </p:sp>
      <p:sp>
        <p:nvSpPr>
          <p:cNvPr id="75" name="Rectangle: Rounded Corners 74">
            <a:extLst>
              <a:ext uri="{FF2B5EF4-FFF2-40B4-BE49-F238E27FC236}">
                <a16:creationId xmlns:a16="http://schemas.microsoft.com/office/drawing/2014/main" id="{20902BC1-5FD4-4045-B5A5-B09253DEFB4F}"/>
              </a:ext>
            </a:extLst>
          </p:cNvPr>
          <p:cNvSpPr/>
          <p:nvPr/>
        </p:nvSpPr>
        <p:spPr>
          <a:xfrm>
            <a:off x="175391" y="4575395"/>
            <a:ext cx="2564657" cy="880225"/>
          </a:xfrm>
          <a:prstGeom prst="roundRect">
            <a:avLst/>
          </a:prstGeom>
          <a:solidFill>
            <a:schemeClr val="bg1">
              <a:lumMod val="95000"/>
            </a:schemeClr>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2"/>
                </a:solidFill>
                <a:latin typeface="Arial Nova Light" panose="020B0304020202020204" pitchFamily="34" charset="0"/>
              </a:rPr>
              <a:t>Motor speed modulation</a:t>
            </a:r>
            <a:endParaRPr lang="en-US" sz="2000" dirty="0">
              <a:solidFill>
                <a:schemeClr val="tx2"/>
              </a:solidFill>
              <a:latin typeface="Arial Nova Light" panose="020B0304020202020204" pitchFamily="34" charset="0"/>
            </a:endParaRPr>
          </a:p>
        </p:txBody>
      </p:sp>
    </p:spTree>
    <p:extLst>
      <p:ext uri="{BB962C8B-B14F-4D97-AF65-F5344CB8AC3E}">
        <p14:creationId xmlns:p14="http://schemas.microsoft.com/office/powerpoint/2010/main" val="1017958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Control </a:t>
            </a:r>
            <a:r>
              <a:rPr lang="it-IT" err="1"/>
              <a:t>Logic</a:t>
            </a:r>
            <a:endParaRPr lang="it-IT"/>
          </a:p>
        </p:txBody>
      </p:sp>
      <p:sp>
        <p:nvSpPr>
          <p:cNvPr id="4" name="Segnaposto numero diapositiva 3"/>
          <p:cNvSpPr>
            <a:spLocks noGrp="1"/>
          </p:cNvSpPr>
          <p:nvPr>
            <p:ph type="sldNum" sz="quarter" idx="11"/>
          </p:nvPr>
        </p:nvSpPr>
        <p:spPr/>
        <p:txBody>
          <a:bodyPr/>
          <a:lstStyle/>
          <a:p>
            <a:fld id="{062CC5B9-BD11-4090-982C-6B0ABD7F3D46}" type="slidenum">
              <a:rPr lang="it-IT" smtClean="0"/>
              <a:pPr/>
              <a:t>20</a:t>
            </a:fld>
            <a:endParaRPr lang="it-IT"/>
          </a:p>
        </p:txBody>
      </p:sp>
      <p:sp>
        <p:nvSpPr>
          <p:cNvPr id="36" name="Rettangolo 49">
            <a:extLst>
              <a:ext uri="{FF2B5EF4-FFF2-40B4-BE49-F238E27FC236}">
                <a16:creationId xmlns:a16="http://schemas.microsoft.com/office/drawing/2014/main" id="{1E8EA7F7-80DD-4DAA-A197-E2D4AC979CC4}"/>
              </a:ext>
            </a:extLst>
          </p:cNvPr>
          <p:cNvSpPr/>
          <p:nvPr/>
        </p:nvSpPr>
        <p:spPr>
          <a:xfrm>
            <a:off x="7688207" y="4076353"/>
            <a:ext cx="1410239" cy="872986"/>
          </a:xfrm>
          <a:prstGeom prst="rect">
            <a:avLst/>
          </a:prstGeom>
          <a:solidFill>
            <a:schemeClr val="bg1">
              <a:lumMod val="95000"/>
            </a:schemeClr>
          </a:solidFill>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it-IT">
                <a:solidFill>
                  <a:srgbClr val="000000"/>
                </a:solidFill>
              </a:rPr>
              <a:t>ESC</a:t>
            </a:r>
          </a:p>
        </p:txBody>
      </p:sp>
      <p:cxnSp>
        <p:nvCxnSpPr>
          <p:cNvPr id="42" name="Connettore diritto 17">
            <a:extLst>
              <a:ext uri="{FF2B5EF4-FFF2-40B4-BE49-F238E27FC236}">
                <a16:creationId xmlns:a16="http://schemas.microsoft.com/office/drawing/2014/main" id="{A70E3D85-B40B-4EE9-A482-3BF467620451}"/>
              </a:ext>
            </a:extLst>
          </p:cNvPr>
          <p:cNvCxnSpPr>
            <a:cxnSpLocks/>
            <a:stCxn id="46" idx="2"/>
          </p:cNvCxnSpPr>
          <p:nvPr/>
        </p:nvCxnSpPr>
        <p:spPr>
          <a:xfrm>
            <a:off x="8312496" y="1857281"/>
            <a:ext cx="143046" cy="0"/>
          </a:xfrm>
          <a:prstGeom prst="line">
            <a:avLst/>
          </a:prstGeom>
          <a:ln w="57150">
            <a:solidFill>
              <a:srgbClr val="000000"/>
            </a:solidFill>
          </a:ln>
        </p:spPr>
        <p:style>
          <a:lnRef idx="3">
            <a:schemeClr val="dk1"/>
          </a:lnRef>
          <a:fillRef idx="0">
            <a:schemeClr val="dk1"/>
          </a:fillRef>
          <a:effectRef idx="2">
            <a:schemeClr val="dk1"/>
          </a:effectRef>
          <a:fontRef idx="minor">
            <a:schemeClr val="tx1"/>
          </a:fontRef>
        </p:style>
      </p:cxnSp>
      <p:cxnSp>
        <p:nvCxnSpPr>
          <p:cNvPr id="65" name="Connettore 2 64"/>
          <p:cNvCxnSpPr>
            <a:cxnSpLocks/>
            <a:stCxn id="81" idx="3"/>
            <a:endCxn id="36" idx="1"/>
          </p:cNvCxnSpPr>
          <p:nvPr/>
        </p:nvCxnSpPr>
        <p:spPr>
          <a:xfrm flipV="1">
            <a:off x="6176341" y="4512846"/>
            <a:ext cx="1511866" cy="0"/>
          </a:xfrm>
          <a:prstGeom prst="straightConnector1">
            <a:avLst/>
          </a:prstGeom>
          <a:ln w="50800">
            <a:solidFill>
              <a:srgbClr val="000000"/>
            </a:solidFill>
            <a:tailEnd type="triangle"/>
          </a:ln>
        </p:spPr>
        <p:style>
          <a:lnRef idx="2">
            <a:schemeClr val="accent1"/>
          </a:lnRef>
          <a:fillRef idx="0">
            <a:schemeClr val="accent1"/>
          </a:fillRef>
          <a:effectRef idx="1">
            <a:schemeClr val="accent1"/>
          </a:effectRef>
          <a:fontRef idx="minor">
            <a:schemeClr val="tx1"/>
          </a:fontRef>
        </p:style>
      </p:cxnSp>
      <p:grpSp>
        <p:nvGrpSpPr>
          <p:cNvPr id="92" name="Gruppo 91"/>
          <p:cNvGrpSpPr/>
          <p:nvPr/>
        </p:nvGrpSpPr>
        <p:grpSpPr>
          <a:xfrm>
            <a:off x="6756583" y="1613904"/>
            <a:ext cx="4334327" cy="782796"/>
            <a:chOff x="6756583" y="1613904"/>
            <a:chExt cx="4334327" cy="782796"/>
          </a:xfrm>
        </p:grpSpPr>
        <p:cxnSp>
          <p:nvCxnSpPr>
            <p:cNvPr id="70" name="Connettore 1 69"/>
            <p:cNvCxnSpPr>
              <a:cxnSpLocks/>
            </p:cNvCxnSpPr>
            <p:nvPr/>
          </p:nvCxnSpPr>
          <p:spPr>
            <a:xfrm flipV="1">
              <a:off x="11065319" y="1613904"/>
              <a:ext cx="0" cy="782796"/>
            </a:xfrm>
            <a:prstGeom prst="line">
              <a:avLst/>
            </a:prstGeom>
            <a:ln w="508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Connettore 2 71"/>
            <p:cNvCxnSpPr>
              <a:endCxn id="83" idx="3"/>
            </p:cNvCxnSpPr>
            <p:nvPr/>
          </p:nvCxnSpPr>
          <p:spPr>
            <a:xfrm flipH="1">
              <a:off x="6756583" y="1630912"/>
              <a:ext cx="4334327" cy="0"/>
            </a:xfrm>
            <a:prstGeom prst="straightConnector1">
              <a:avLst/>
            </a:prstGeom>
            <a:ln w="50800">
              <a:solidFill>
                <a:srgbClr val="00000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99" name="Connettore 2 98"/>
          <p:cNvCxnSpPr>
            <a:stCxn id="36" idx="0"/>
          </p:cNvCxnSpPr>
          <p:nvPr/>
        </p:nvCxnSpPr>
        <p:spPr>
          <a:xfrm flipH="1" flipV="1">
            <a:off x="8393326" y="3393870"/>
            <a:ext cx="1" cy="682483"/>
          </a:xfrm>
          <a:prstGeom prst="straightConnector1">
            <a:avLst/>
          </a:prstGeom>
          <a:ln w="50800">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20" name="CasellaDiTesto 119"/>
          <p:cNvSpPr txBox="1"/>
          <p:nvPr/>
        </p:nvSpPr>
        <p:spPr>
          <a:xfrm>
            <a:off x="3836245" y="5263297"/>
            <a:ext cx="1665841" cy="400110"/>
          </a:xfrm>
          <a:prstGeom prst="rect">
            <a:avLst/>
          </a:prstGeom>
          <a:noFill/>
        </p:spPr>
        <p:txBody>
          <a:bodyPr wrap="none" rtlCol="0">
            <a:spAutoFit/>
          </a:bodyPr>
          <a:lstStyle/>
          <a:p>
            <a:r>
              <a:rPr lang="it-IT" sz="2000" b="1">
                <a:solidFill>
                  <a:srgbClr val="000000"/>
                </a:solidFill>
              </a:rPr>
              <a:t>Control</a:t>
            </a:r>
            <a:r>
              <a:rPr lang="it-IT" sz="2000" b="1"/>
              <a:t> </a:t>
            </a:r>
            <a:r>
              <a:rPr lang="it-IT" sz="2000" b="1">
                <a:solidFill>
                  <a:srgbClr val="000000"/>
                </a:solidFill>
              </a:rPr>
              <a:t>Unit</a:t>
            </a:r>
          </a:p>
        </p:txBody>
      </p:sp>
      <p:grpSp>
        <p:nvGrpSpPr>
          <p:cNvPr id="15" name="Gruppo 14"/>
          <p:cNvGrpSpPr/>
          <p:nvPr/>
        </p:nvGrpSpPr>
        <p:grpSpPr>
          <a:xfrm>
            <a:off x="7888999" y="1857281"/>
            <a:ext cx="3723323" cy="1542988"/>
            <a:chOff x="7912493" y="1846045"/>
            <a:chExt cx="3723323" cy="1542988"/>
          </a:xfrm>
        </p:grpSpPr>
        <p:sp>
          <p:nvSpPr>
            <p:cNvPr id="31" name="Rettangolo 44">
              <a:extLst>
                <a:ext uri="{FF2B5EF4-FFF2-40B4-BE49-F238E27FC236}">
                  <a16:creationId xmlns:a16="http://schemas.microsoft.com/office/drawing/2014/main" id="{4B19EE2B-BC11-4F5D-8743-9A8CE83D9003}"/>
                </a:ext>
              </a:extLst>
            </p:cNvPr>
            <p:cNvSpPr/>
            <p:nvPr/>
          </p:nvSpPr>
          <p:spPr>
            <a:xfrm>
              <a:off x="8121101" y="2387784"/>
              <a:ext cx="220528" cy="474021"/>
            </a:xfrm>
            <a:prstGeom prst="rect">
              <a:avLst/>
            </a:prstGeom>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2" name="Rettangolo 45">
              <a:extLst>
                <a:ext uri="{FF2B5EF4-FFF2-40B4-BE49-F238E27FC236}">
                  <a16:creationId xmlns:a16="http://schemas.microsoft.com/office/drawing/2014/main" id="{D0A9C6E6-55A9-4D8F-9A4C-9E874077674D}"/>
                </a:ext>
              </a:extLst>
            </p:cNvPr>
            <p:cNvSpPr/>
            <p:nvPr/>
          </p:nvSpPr>
          <p:spPr>
            <a:xfrm>
              <a:off x="8007857" y="2482104"/>
              <a:ext cx="113244" cy="285380"/>
            </a:xfrm>
            <a:prstGeom prst="rect">
              <a:avLst/>
            </a:prstGeom>
            <a:ln w="3810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3" name="Rettangolo 46">
              <a:extLst>
                <a:ext uri="{FF2B5EF4-FFF2-40B4-BE49-F238E27FC236}">
                  <a16:creationId xmlns:a16="http://schemas.microsoft.com/office/drawing/2014/main" id="{21C5FE1A-F871-419A-8E99-6F689F9AADE1}"/>
                </a:ext>
              </a:extLst>
            </p:cNvPr>
            <p:cNvSpPr/>
            <p:nvPr/>
          </p:nvSpPr>
          <p:spPr>
            <a:xfrm>
              <a:off x="8341629" y="2581867"/>
              <a:ext cx="286093" cy="85856"/>
            </a:xfrm>
            <a:prstGeom prst="rect">
              <a:avLst/>
            </a:prstGeom>
            <a:ln w="3810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4" name="Triangolo rettangolo 47">
              <a:extLst>
                <a:ext uri="{FF2B5EF4-FFF2-40B4-BE49-F238E27FC236}">
                  <a16:creationId xmlns:a16="http://schemas.microsoft.com/office/drawing/2014/main" id="{E864FFF3-4E8B-46C9-9664-A98B975DC634}"/>
                </a:ext>
              </a:extLst>
            </p:cNvPr>
            <p:cNvSpPr/>
            <p:nvPr/>
          </p:nvSpPr>
          <p:spPr>
            <a:xfrm>
              <a:off x="8413151" y="2063707"/>
              <a:ext cx="143046" cy="518159"/>
            </a:xfrm>
            <a:prstGeom prst="rtTriangle">
              <a:avLst/>
            </a:prstGeom>
            <a:ln w="3810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5" name="Triangolo rettangolo 48">
              <a:extLst>
                <a:ext uri="{FF2B5EF4-FFF2-40B4-BE49-F238E27FC236}">
                  <a16:creationId xmlns:a16="http://schemas.microsoft.com/office/drawing/2014/main" id="{ED4C1A31-0439-4F80-B9E0-5FE6B74ACC68}"/>
                </a:ext>
              </a:extLst>
            </p:cNvPr>
            <p:cNvSpPr/>
            <p:nvPr/>
          </p:nvSpPr>
          <p:spPr>
            <a:xfrm rot="10800000" flipH="1">
              <a:off x="8413151" y="2667722"/>
              <a:ext cx="143046" cy="518159"/>
            </a:xfrm>
            <a:prstGeom prst="rtTriangle">
              <a:avLst/>
            </a:prstGeom>
            <a:ln w="3810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cxnSp>
          <p:nvCxnSpPr>
            <p:cNvPr id="37" name="Connettore diritto 12">
              <a:extLst>
                <a:ext uri="{FF2B5EF4-FFF2-40B4-BE49-F238E27FC236}">
                  <a16:creationId xmlns:a16="http://schemas.microsoft.com/office/drawing/2014/main" id="{DCA96F14-CD67-4C4D-911F-A317002C8F30}"/>
                </a:ext>
              </a:extLst>
            </p:cNvPr>
            <p:cNvCxnSpPr>
              <a:cxnSpLocks/>
              <a:stCxn id="43" idx="0"/>
              <a:endCxn id="46" idx="0"/>
            </p:cNvCxnSpPr>
            <p:nvPr/>
          </p:nvCxnSpPr>
          <p:spPr>
            <a:xfrm flipV="1">
              <a:off x="7912493" y="2368436"/>
              <a:ext cx="6281" cy="498206"/>
            </a:xfrm>
            <a:prstGeom prst="line">
              <a:avLst/>
            </a:prstGeom>
            <a:ln w="57150">
              <a:solidFill>
                <a:srgbClr val="000000"/>
              </a:solidFill>
            </a:ln>
          </p:spPr>
          <p:style>
            <a:lnRef idx="3">
              <a:schemeClr val="dk1"/>
            </a:lnRef>
            <a:fillRef idx="0">
              <a:schemeClr val="dk1"/>
            </a:fillRef>
            <a:effectRef idx="2">
              <a:schemeClr val="dk1"/>
            </a:effectRef>
            <a:fontRef idx="minor">
              <a:schemeClr val="tx1"/>
            </a:fontRef>
          </p:style>
        </p:cxnSp>
        <p:sp>
          <p:nvSpPr>
            <p:cNvPr id="38" name="Figura a mano libera: forma 13">
              <a:extLst>
                <a:ext uri="{FF2B5EF4-FFF2-40B4-BE49-F238E27FC236}">
                  <a16:creationId xmlns:a16="http://schemas.microsoft.com/office/drawing/2014/main" id="{876DFBD8-5D54-47EF-B6BF-AC620C5AA59F}"/>
                </a:ext>
              </a:extLst>
            </p:cNvPr>
            <p:cNvSpPr/>
            <p:nvPr/>
          </p:nvSpPr>
          <p:spPr>
            <a:xfrm>
              <a:off x="7912493" y="2866642"/>
              <a:ext cx="417216" cy="522391"/>
            </a:xfrm>
            <a:custGeom>
              <a:avLst/>
              <a:gdLst>
                <a:gd name="connsiteX0" fmla="*/ 0 w 646545"/>
                <a:gd name="connsiteY0" fmla="*/ 0 h 997528"/>
                <a:gd name="connsiteX1" fmla="*/ 508000 w 646545"/>
                <a:gd name="connsiteY1" fmla="*/ 323273 h 997528"/>
                <a:gd name="connsiteX2" fmla="*/ 646545 w 646545"/>
                <a:gd name="connsiteY2" fmla="*/ 997528 h 997528"/>
              </a:gdLst>
              <a:ahLst/>
              <a:cxnLst>
                <a:cxn ang="0">
                  <a:pos x="connsiteX0" y="connsiteY0"/>
                </a:cxn>
                <a:cxn ang="0">
                  <a:pos x="connsiteX1" y="connsiteY1"/>
                </a:cxn>
                <a:cxn ang="0">
                  <a:pos x="connsiteX2" y="connsiteY2"/>
                </a:cxn>
              </a:cxnLst>
              <a:rect l="l" t="t" r="r" b="b"/>
              <a:pathLst>
                <a:path w="646545" h="997528">
                  <a:moveTo>
                    <a:pt x="0" y="0"/>
                  </a:moveTo>
                  <a:cubicBezTo>
                    <a:pt x="200121" y="78509"/>
                    <a:pt x="400243" y="157018"/>
                    <a:pt x="508000" y="323273"/>
                  </a:cubicBezTo>
                  <a:cubicBezTo>
                    <a:pt x="615757" y="489528"/>
                    <a:pt x="621915" y="895928"/>
                    <a:pt x="646545" y="997528"/>
                  </a:cubicBezTo>
                </a:path>
              </a:pathLst>
            </a:custGeom>
            <a:ln w="57150">
              <a:solidFill>
                <a:srgbClr val="0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it-IT"/>
            </a:p>
          </p:txBody>
        </p:sp>
        <p:cxnSp>
          <p:nvCxnSpPr>
            <p:cNvPr id="39" name="Connettore diritto 14">
              <a:extLst>
                <a:ext uri="{FF2B5EF4-FFF2-40B4-BE49-F238E27FC236}">
                  <a16:creationId xmlns:a16="http://schemas.microsoft.com/office/drawing/2014/main" id="{B9C30B49-3A1D-4916-A745-9DFE5C6D1F4C}"/>
                </a:ext>
              </a:extLst>
            </p:cNvPr>
            <p:cNvCxnSpPr>
              <a:cxnSpLocks/>
              <a:stCxn id="43" idx="2"/>
            </p:cNvCxnSpPr>
            <p:nvPr/>
          </p:nvCxnSpPr>
          <p:spPr>
            <a:xfrm flipV="1">
              <a:off x="8329709" y="3384195"/>
              <a:ext cx="155288" cy="4838"/>
            </a:xfrm>
            <a:prstGeom prst="line">
              <a:avLst/>
            </a:prstGeom>
            <a:ln w="57150">
              <a:solidFill>
                <a:srgbClr val="000000"/>
              </a:solidFill>
            </a:ln>
          </p:spPr>
          <p:style>
            <a:lnRef idx="3">
              <a:schemeClr val="dk1"/>
            </a:lnRef>
            <a:fillRef idx="0">
              <a:schemeClr val="dk1"/>
            </a:fillRef>
            <a:effectRef idx="2">
              <a:schemeClr val="dk1"/>
            </a:effectRef>
            <a:fontRef idx="minor">
              <a:schemeClr val="tx1"/>
            </a:fontRef>
          </p:style>
        </p:cxnSp>
        <p:sp>
          <p:nvSpPr>
            <p:cNvPr id="40" name="Figura a mano libera: forma 15">
              <a:extLst>
                <a:ext uri="{FF2B5EF4-FFF2-40B4-BE49-F238E27FC236}">
                  <a16:creationId xmlns:a16="http://schemas.microsoft.com/office/drawing/2014/main" id="{94EC8784-54D0-4D18-9A5D-114AF2FCCFFF}"/>
                </a:ext>
              </a:extLst>
            </p:cNvPr>
            <p:cNvSpPr/>
            <p:nvPr/>
          </p:nvSpPr>
          <p:spPr>
            <a:xfrm>
              <a:off x="8472755" y="2745718"/>
              <a:ext cx="655625" cy="638478"/>
            </a:xfrm>
            <a:custGeom>
              <a:avLst/>
              <a:gdLst>
                <a:gd name="connsiteX0" fmla="*/ 0 w 1016000"/>
                <a:gd name="connsiteY0" fmla="*/ 1219200 h 1219200"/>
                <a:gd name="connsiteX1" fmla="*/ 397163 w 1016000"/>
                <a:gd name="connsiteY1" fmla="*/ 295563 h 1219200"/>
                <a:gd name="connsiteX2" fmla="*/ 1016000 w 1016000"/>
                <a:gd name="connsiteY2" fmla="*/ 0 h 1219200"/>
              </a:gdLst>
              <a:ahLst/>
              <a:cxnLst>
                <a:cxn ang="0">
                  <a:pos x="connsiteX0" y="connsiteY0"/>
                </a:cxn>
                <a:cxn ang="0">
                  <a:pos x="connsiteX1" y="connsiteY1"/>
                </a:cxn>
                <a:cxn ang="0">
                  <a:pos x="connsiteX2" y="connsiteY2"/>
                </a:cxn>
              </a:cxnLst>
              <a:rect l="l" t="t" r="r" b="b"/>
              <a:pathLst>
                <a:path w="1016000" h="1219200">
                  <a:moveTo>
                    <a:pt x="0" y="1219200"/>
                  </a:moveTo>
                  <a:cubicBezTo>
                    <a:pt x="113915" y="858981"/>
                    <a:pt x="227830" y="498763"/>
                    <a:pt x="397163" y="295563"/>
                  </a:cubicBezTo>
                  <a:cubicBezTo>
                    <a:pt x="566496" y="92363"/>
                    <a:pt x="735830" y="10776"/>
                    <a:pt x="1016000" y="0"/>
                  </a:cubicBezTo>
                </a:path>
              </a:pathLst>
            </a:custGeom>
            <a:ln w="57150">
              <a:solidFill>
                <a:srgbClr val="0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it-IT"/>
            </a:p>
          </p:txBody>
        </p:sp>
        <p:sp>
          <p:nvSpPr>
            <p:cNvPr id="41" name="Figura a mano libera: forma 16">
              <a:extLst>
                <a:ext uri="{FF2B5EF4-FFF2-40B4-BE49-F238E27FC236}">
                  <a16:creationId xmlns:a16="http://schemas.microsoft.com/office/drawing/2014/main" id="{2FC40706-DC46-47E8-A0B0-3772C8530E14}"/>
                </a:ext>
              </a:extLst>
            </p:cNvPr>
            <p:cNvSpPr/>
            <p:nvPr/>
          </p:nvSpPr>
          <p:spPr>
            <a:xfrm flipV="1">
              <a:off x="7918774" y="1846045"/>
              <a:ext cx="417216" cy="522391"/>
            </a:xfrm>
            <a:custGeom>
              <a:avLst/>
              <a:gdLst>
                <a:gd name="connsiteX0" fmla="*/ 0 w 646545"/>
                <a:gd name="connsiteY0" fmla="*/ 0 h 997528"/>
                <a:gd name="connsiteX1" fmla="*/ 508000 w 646545"/>
                <a:gd name="connsiteY1" fmla="*/ 323273 h 997528"/>
                <a:gd name="connsiteX2" fmla="*/ 646545 w 646545"/>
                <a:gd name="connsiteY2" fmla="*/ 997528 h 997528"/>
              </a:gdLst>
              <a:ahLst/>
              <a:cxnLst>
                <a:cxn ang="0">
                  <a:pos x="connsiteX0" y="connsiteY0"/>
                </a:cxn>
                <a:cxn ang="0">
                  <a:pos x="connsiteX1" y="connsiteY1"/>
                </a:cxn>
                <a:cxn ang="0">
                  <a:pos x="connsiteX2" y="connsiteY2"/>
                </a:cxn>
              </a:cxnLst>
              <a:rect l="l" t="t" r="r" b="b"/>
              <a:pathLst>
                <a:path w="646545" h="997528">
                  <a:moveTo>
                    <a:pt x="0" y="0"/>
                  </a:moveTo>
                  <a:cubicBezTo>
                    <a:pt x="200121" y="78509"/>
                    <a:pt x="400243" y="157018"/>
                    <a:pt x="508000" y="323273"/>
                  </a:cubicBezTo>
                  <a:cubicBezTo>
                    <a:pt x="615757" y="489528"/>
                    <a:pt x="621915" y="895928"/>
                    <a:pt x="646545" y="997528"/>
                  </a:cubicBezTo>
                </a:path>
              </a:pathLst>
            </a:custGeom>
            <a:ln w="57150">
              <a:solidFill>
                <a:srgbClr val="0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it-IT"/>
            </a:p>
          </p:txBody>
        </p:sp>
        <p:sp>
          <p:nvSpPr>
            <p:cNvPr id="43" name="Figura a mano libera: forma 18">
              <a:extLst>
                <a:ext uri="{FF2B5EF4-FFF2-40B4-BE49-F238E27FC236}">
                  <a16:creationId xmlns:a16="http://schemas.microsoft.com/office/drawing/2014/main" id="{178527B3-B55A-410A-A216-A8497BC38E0E}"/>
                </a:ext>
              </a:extLst>
            </p:cNvPr>
            <p:cNvSpPr/>
            <p:nvPr/>
          </p:nvSpPr>
          <p:spPr>
            <a:xfrm flipV="1">
              <a:off x="8473076" y="1846045"/>
              <a:ext cx="655625" cy="638478"/>
            </a:xfrm>
            <a:custGeom>
              <a:avLst/>
              <a:gdLst>
                <a:gd name="connsiteX0" fmla="*/ 0 w 1016000"/>
                <a:gd name="connsiteY0" fmla="*/ 1219200 h 1219200"/>
                <a:gd name="connsiteX1" fmla="*/ 397163 w 1016000"/>
                <a:gd name="connsiteY1" fmla="*/ 295563 h 1219200"/>
                <a:gd name="connsiteX2" fmla="*/ 1016000 w 1016000"/>
                <a:gd name="connsiteY2" fmla="*/ 0 h 1219200"/>
              </a:gdLst>
              <a:ahLst/>
              <a:cxnLst>
                <a:cxn ang="0">
                  <a:pos x="connsiteX0" y="connsiteY0"/>
                </a:cxn>
                <a:cxn ang="0">
                  <a:pos x="connsiteX1" y="connsiteY1"/>
                </a:cxn>
                <a:cxn ang="0">
                  <a:pos x="connsiteX2" y="connsiteY2"/>
                </a:cxn>
              </a:cxnLst>
              <a:rect l="l" t="t" r="r" b="b"/>
              <a:pathLst>
                <a:path w="1016000" h="1219200">
                  <a:moveTo>
                    <a:pt x="0" y="1219200"/>
                  </a:moveTo>
                  <a:cubicBezTo>
                    <a:pt x="113915" y="858981"/>
                    <a:pt x="227830" y="498763"/>
                    <a:pt x="397163" y="295563"/>
                  </a:cubicBezTo>
                  <a:cubicBezTo>
                    <a:pt x="566496" y="92363"/>
                    <a:pt x="735830" y="10776"/>
                    <a:pt x="1016000" y="0"/>
                  </a:cubicBezTo>
                </a:path>
              </a:pathLst>
            </a:custGeom>
            <a:ln w="57150">
              <a:solidFill>
                <a:srgbClr val="0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it-IT"/>
            </a:p>
          </p:txBody>
        </p:sp>
        <p:sp>
          <p:nvSpPr>
            <p:cNvPr id="44" name="Rettangolo 57">
              <a:extLst>
                <a:ext uri="{FF2B5EF4-FFF2-40B4-BE49-F238E27FC236}">
                  <a16:creationId xmlns:a16="http://schemas.microsoft.com/office/drawing/2014/main" id="{6F65E18A-AC15-4DF5-98E1-5A79DCDA29DB}"/>
                </a:ext>
              </a:extLst>
            </p:cNvPr>
            <p:cNvSpPr/>
            <p:nvPr/>
          </p:nvSpPr>
          <p:spPr>
            <a:xfrm>
              <a:off x="9356032" y="2396700"/>
              <a:ext cx="1974323" cy="456187"/>
            </a:xfrm>
            <a:prstGeom prst="rect">
              <a:avLst/>
            </a:prstGeom>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5" name="Rettangolo 58">
              <a:extLst>
                <a:ext uri="{FF2B5EF4-FFF2-40B4-BE49-F238E27FC236}">
                  <a16:creationId xmlns:a16="http://schemas.microsoft.com/office/drawing/2014/main" id="{F11D93BC-1F4B-4CD9-9978-D53002082CF9}"/>
                </a:ext>
              </a:extLst>
            </p:cNvPr>
            <p:cNvSpPr/>
            <p:nvPr/>
          </p:nvSpPr>
          <p:spPr>
            <a:xfrm>
              <a:off x="9050572" y="2445675"/>
              <a:ext cx="305460" cy="358238"/>
            </a:xfrm>
            <a:prstGeom prst="rect">
              <a:avLst/>
            </a:prstGeom>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46" name="Rettangolo 59">
              <a:extLst>
                <a:ext uri="{FF2B5EF4-FFF2-40B4-BE49-F238E27FC236}">
                  <a16:creationId xmlns:a16="http://schemas.microsoft.com/office/drawing/2014/main" id="{2986D5A8-922A-4943-B4EB-6427778FBEA3}"/>
                </a:ext>
              </a:extLst>
            </p:cNvPr>
            <p:cNvSpPr/>
            <p:nvPr/>
          </p:nvSpPr>
          <p:spPr>
            <a:xfrm>
              <a:off x="11330356" y="2451420"/>
              <a:ext cx="305460" cy="358238"/>
            </a:xfrm>
            <a:prstGeom prst="rect">
              <a:avLst/>
            </a:prstGeom>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grpSp>
          <p:nvGrpSpPr>
            <p:cNvPr id="13" name="Gruppo 12"/>
            <p:cNvGrpSpPr/>
            <p:nvPr/>
          </p:nvGrpSpPr>
          <p:grpSpPr>
            <a:xfrm>
              <a:off x="10016330" y="2461164"/>
              <a:ext cx="605283" cy="316296"/>
              <a:chOff x="10016330" y="2461164"/>
              <a:chExt cx="605283" cy="316296"/>
            </a:xfrm>
          </p:grpSpPr>
          <p:cxnSp>
            <p:nvCxnSpPr>
              <p:cNvPr id="12" name="Connettore 1 11"/>
              <p:cNvCxnSpPr/>
              <p:nvPr/>
            </p:nvCxnSpPr>
            <p:spPr>
              <a:xfrm>
                <a:off x="10016519" y="2461164"/>
                <a:ext cx="604800" cy="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Connettore 1 63"/>
              <p:cNvCxnSpPr/>
              <p:nvPr/>
            </p:nvCxnSpPr>
            <p:spPr>
              <a:xfrm>
                <a:off x="10016330" y="2565075"/>
                <a:ext cx="604800" cy="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Connettore 1 65"/>
              <p:cNvCxnSpPr/>
              <p:nvPr/>
            </p:nvCxnSpPr>
            <p:spPr>
              <a:xfrm>
                <a:off x="10016519" y="2723562"/>
                <a:ext cx="604800" cy="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Connettore 1 66"/>
              <p:cNvCxnSpPr/>
              <p:nvPr/>
            </p:nvCxnSpPr>
            <p:spPr>
              <a:xfrm>
                <a:off x="10016519" y="2777460"/>
                <a:ext cx="604800" cy="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Connettore 1 67"/>
              <p:cNvCxnSpPr/>
              <p:nvPr/>
            </p:nvCxnSpPr>
            <p:spPr>
              <a:xfrm>
                <a:off x="10016519" y="2667722"/>
                <a:ext cx="604800" cy="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Connettore 1 68"/>
              <p:cNvCxnSpPr/>
              <p:nvPr/>
            </p:nvCxnSpPr>
            <p:spPr>
              <a:xfrm>
                <a:off x="10016519" y="2614265"/>
                <a:ext cx="604800" cy="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Connettore 1 70"/>
              <p:cNvCxnSpPr/>
              <p:nvPr/>
            </p:nvCxnSpPr>
            <p:spPr>
              <a:xfrm>
                <a:off x="10016813" y="2514174"/>
                <a:ext cx="604800" cy="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81" name="Rettangolo 49">
            <a:extLst>
              <a:ext uri="{FF2B5EF4-FFF2-40B4-BE49-F238E27FC236}">
                <a16:creationId xmlns:a16="http://schemas.microsoft.com/office/drawing/2014/main" id="{1E8EA7F7-80DD-4DAA-A197-E2D4AC979CC4}"/>
              </a:ext>
            </a:extLst>
          </p:cNvPr>
          <p:cNvSpPr/>
          <p:nvPr/>
        </p:nvSpPr>
        <p:spPr>
          <a:xfrm>
            <a:off x="3161991" y="3874200"/>
            <a:ext cx="3014350" cy="1320696"/>
          </a:xfrm>
          <a:prstGeom prst="rect">
            <a:avLst/>
          </a:prstGeom>
          <a:solidFill>
            <a:srgbClr val="FFFF00"/>
          </a:solidFill>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it-IT" err="1">
                <a:solidFill>
                  <a:srgbClr val="000000"/>
                </a:solidFill>
              </a:rPr>
              <a:t>Microcontroller</a:t>
            </a:r>
            <a:endParaRPr lang="it-IT">
              <a:solidFill>
                <a:srgbClr val="000000"/>
              </a:solidFill>
            </a:endParaRPr>
          </a:p>
        </p:txBody>
      </p:sp>
      <p:sp>
        <p:nvSpPr>
          <p:cNvPr id="83" name="Rettangolo 49">
            <a:extLst>
              <a:ext uri="{FF2B5EF4-FFF2-40B4-BE49-F238E27FC236}">
                <a16:creationId xmlns:a16="http://schemas.microsoft.com/office/drawing/2014/main" id="{1E8EA7F7-80DD-4DAA-A197-E2D4AC979CC4}"/>
              </a:ext>
            </a:extLst>
          </p:cNvPr>
          <p:cNvSpPr/>
          <p:nvPr/>
        </p:nvSpPr>
        <p:spPr>
          <a:xfrm>
            <a:off x="5346344" y="1194419"/>
            <a:ext cx="1410239" cy="872986"/>
          </a:xfrm>
          <a:prstGeom prst="rect">
            <a:avLst/>
          </a:prstGeom>
          <a:solidFill>
            <a:schemeClr val="bg1">
              <a:lumMod val="95000"/>
            </a:schemeClr>
          </a:solidFill>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it-IT">
                <a:solidFill>
                  <a:srgbClr val="000000"/>
                </a:solidFill>
              </a:rPr>
              <a:t>Pressure</a:t>
            </a:r>
          </a:p>
        </p:txBody>
      </p:sp>
      <p:grpSp>
        <p:nvGrpSpPr>
          <p:cNvPr id="91" name="Gruppo 90"/>
          <p:cNvGrpSpPr/>
          <p:nvPr/>
        </p:nvGrpSpPr>
        <p:grpSpPr>
          <a:xfrm>
            <a:off x="4629150" y="1630912"/>
            <a:ext cx="717194" cy="2243288"/>
            <a:chOff x="4629150" y="1630912"/>
            <a:chExt cx="717194" cy="2243288"/>
          </a:xfrm>
        </p:grpSpPr>
        <p:cxnSp>
          <p:nvCxnSpPr>
            <p:cNvPr id="82" name="Connettore 2 81"/>
            <p:cNvCxnSpPr/>
            <p:nvPr/>
          </p:nvCxnSpPr>
          <p:spPr>
            <a:xfrm>
              <a:off x="4655168" y="1630912"/>
              <a:ext cx="4981" cy="2243288"/>
            </a:xfrm>
            <a:prstGeom prst="straightConnector1">
              <a:avLst/>
            </a:prstGeom>
            <a:ln w="50800">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onnettore 1 16"/>
            <p:cNvCxnSpPr>
              <a:endCxn id="83" idx="1"/>
            </p:cNvCxnSpPr>
            <p:nvPr/>
          </p:nvCxnSpPr>
          <p:spPr>
            <a:xfrm>
              <a:off x="4629150" y="1630912"/>
              <a:ext cx="717194" cy="0"/>
            </a:xfrm>
            <a:prstGeom prst="line">
              <a:avLst/>
            </a:prstGeom>
            <a:ln w="50800">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9" name="CasellaDiTesto 18"/>
          <p:cNvSpPr txBox="1"/>
          <p:nvPr/>
        </p:nvSpPr>
        <p:spPr>
          <a:xfrm>
            <a:off x="6378276" y="4643632"/>
            <a:ext cx="1107996" cy="646331"/>
          </a:xfrm>
          <a:prstGeom prst="rect">
            <a:avLst/>
          </a:prstGeom>
          <a:noFill/>
        </p:spPr>
        <p:txBody>
          <a:bodyPr wrap="none" rtlCol="0">
            <a:spAutoFit/>
          </a:bodyPr>
          <a:lstStyle/>
          <a:p>
            <a:r>
              <a:rPr lang="it-IT" err="1">
                <a:solidFill>
                  <a:srgbClr val="000000"/>
                </a:solidFill>
              </a:rPr>
              <a:t>Speed</a:t>
            </a:r>
            <a:endParaRPr lang="it-IT">
              <a:solidFill>
                <a:srgbClr val="000000"/>
              </a:solidFill>
            </a:endParaRPr>
          </a:p>
          <a:p>
            <a:r>
              <a:rPr lang="it-IT">
                <a:solidFill>
                  <a:srgbClr val="000000"/>
                </a:solidFill>
              </a:rPr>
              <a:t>Set-</a:t>
            </a:r>
            <a:r>
              <a:rPr lang="it-IT" err="1">
                <a:solidFill>
                  <a:srgbClr val="000000"/>
                </a:solidFill>
              </a:rPr>
              <a:t>point</a:t>
            </a:r>
            <a:endParaRPr lang="it-IT">
              <a:solidFill>
                <a:srgbClr val="000000"/>
              </a:solidFill>
            </a:endParaRPr>
          </a:p>
        </p:txBody>
      </p:sp>
      <p:sp>
        <p:nvSpPr>
          <p:cNvPr id="3" name="Rettangolo 4">
            <a:extLst>
              <a:ext uri="{FF2B5EF4-FFF2-40B4-BE49-F238E27FC236}">
                <a16:creationId xmlns:a16="http://schemas.microsoft.com/office/drawing/2014/main" id="{AB3627C9-0B8F-45AC-8D59-CADADD588BF9}"/>
              </a:ext>
            </a:extLst>
          </p:cNvPr>
          <p:cNvSpPr/>
          <p:nvPr/>
        </p:nvSpPr>
        <p:spPr>
          <a:xfrm>
            <a:off x="2941983" y="1055802"/>
            <a:ext cx="8778961" cy="4807659"/>
          </a:xfrm>
          <a:prstGeom prst="rect">
            <a:avLst/>
          </a:prstGeom>
          <a:noFill/>
          <a:ln w="444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2" name="CasellaDiTesto 5">
            <a:extLst>
              <a:ext uri="{FF2B5EF4-FFF2-40B4-BE49-F238E27FC236}">
                <a16:creationId xmlns:a16="http://schemas.microsoft.com/office/drawing/2014/main" id="{4AB6F752-8531-4D6E-A454-9E07B38E7519}"/>
              </a:ext>
            </a:extLst>
          </p:cNvPr>
          <p:cNvSpPr txBox="1"/>
          <p:nvPr/>
        </p:nvSpPr>
        <p:spPr>
          <a:xfrm>
            <a:off x="9548554" y="5533438"/>
            <a:ext cx="2172390" cy="307777"/>
          </a:xfrm>
          <a:prstGeom prst="rect">
            <a:avLst/>
          </a:prstGeom>
          <a:noFill/>
        </p:spPr>
        <p:txBody>
          <a:bodyPr wrap="none" rtlCol="0">
            <a:spAutoFit/>
          </a:bodyPr>
          <a:lstStyle/>
          <a:p>
            <a:r>
              <a:rPr lang="it-IT" sz="1400" b="1" dirty="0">
                <a:solidFill>
                  <a:schemeClr val="tx2"/>
                </a:solidFill>
              </a:rPr>
              <a:t>Closed Loop Controller</a:t>
            </a:r>
          </a:p>
        </p:txBody>
      </p:sp>
      <p:grpSp>
        <p:nvGrpSpPr>
          <p:cNvPr id="55" name="Gruppo 4"/>
          <p:cNvGrpSpPr/>
          <p:nvPr/>
        </p:nvGrpSpPr>
        <p:grpSpPr>
          <a:xfrm>
            <a:off x="0" y="6020454"/>
            <a:ext cx="12189741" cy="372746"/>
            <a:chOff x="0" y="5993158"/>
            <a:chExt cx="11667586" cy="372746"/>
          </a:xfrm>
          <a:solidFill>
            <a:schemeClr val="bg1">
              <a:lumMod val="65000"/>
            </a:schemeClr>
          </a:solidFill>
        </p:grpSpPr>
        <p:sp>
          <p:nvSpPr>
            <p:cNvPr id="56" name="Mostrina 6"/>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Introduction</a:t>
              </a:r>
              <a:endParaRPr lang="it-IT" sz="1500">
                <a:solidFill>
                  <a:schemeClr val="bg2"/>
                </a:solidFill>
              </a:endParaRPr>
            </a:p>
          </p:txBody>
        </p:sp>
        <p:sp>
          <p:nvSpPr>
            <p:cNvPr id="57" name="Mostrina 7"/>
            <p:cNvSpPr/>
            <p:nvPr/>
          </p:nvSpPr>
          <p:spPr>
            <a:xfrm>
              <a:off x="1944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Architecture</a:t>
              </a:r>
            </a:p>
          </p:txBody>
        </p:sp>
        <p:sp>
          <p:nvSpPr>
            <p:cNvPr id="58" name="Mostrina 8"/>
            <p:cNvSpPr/>
            <p:nvPr/>
          </p:nvSpPr>
          <p:spPr>
            <a:xfrm>
              <a:off x="3888000"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Control Logic</a:t>
              </a:r>
            </a:p>
          </p:txBody>
        </p:sp>
        <p:sp>
          <p:nvSpPr>
            <p:cNvPr id="59" name="Mostrina 9"/>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User Interface</a:t>
              </a:r>
            </a:p>
          </p:txBody>
        </p:sp>
        <p:sp>
          <p:nvSpPr>
            <p:cNvPr id="60" name="Mostrina 10"/>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Validation</a:t>
              </a:r>
            </a:p>
          </p:txBody>
        </p:sp>
        <p:sp>
          <p:nvSpPr>
            <p:cNvPr id="61" name="Mostrina 13"/>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Conclusion</a:t>
              </a:r>
              <a:endParaRPr lang="it-IT" sz="1500">
                <a:solidFill>
                  <a:schemeClr val="bg2"/>
                </a:solidFill>
              </a:endParaRPr>
            </a:p>
          </p:txBody>
        </p:sp>
      </p:grpSp>
      <p:sp>
        <p:nvSpPr>
          <p:cNvPr id="54" name="Rectangle 53">
            <a:extLst>
              <a:ext uri="{FF2B5EF4-FFF2-40B4-BE49-F238E27FC236}">
                <a16:creationId xmlns:a16="http://schemas.microsoft.com/office/drawing/2014/main" id="{8A4BCA84-207A-43AB-8AE6-82417F18D48C}"/>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sp>
        <p:nvSpPr>
          <p:cNvPr id="63" name="Rectangle: Rounded Corners 62">
            <a:extLst>
              <a:ext uri="{FF2B5EF4-FFF2-40B4-BE49-F238E27FC236}">
                <a16:creationId xmlns:a16="http://schemas.microsoft.com/office/drawing/2014/main" id="{2F74E703-7180-4297-8F33-58BD376CF1FE}"/>
              </a:ext>
            </a:extLst>
          </p:cNvPr>
          <p:cNvSpPr/>
          <p:nvPr/>
        </p:nvSpPr>
        <p:spPr>
          <a:xfrm>
            <a:off x="175391" y="1527711"/>
            <a:ext cx="2564657" cy="880225"/>
          </a:xfrm>
          <a:prstGeom prst="roundRect">
            <a:avLst/>
          </a:prstGeom>
          <a:solidFill>
            <a:schemeClr val="bg1">
              <a:lumMod val="95000"/>
            </a:schemeClr>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2"/>
                </a:solidFill>
                <a:latin typeface="Arial Nova Light" panose="020B0304020202020204" pitchFamily="34" charset="0"/>
              </a:rPr>
              <a:t>Pressure sampling</a:t>
            </a:r>
            <a:endParaRPr lang="en-US" sz="2000" dirty="0">
              <a:solidFill>
                <a:schemeClr val="tx2"/>
              </a:solidFill>
              <a:latin typeface="Arial Nova Light" panose="020B0304020202020204" pitchFamily="34" charset="0"/>
            </a:endParaRPr>
          </a:p>
        </p:txBody>
      </p:sp>
      <p:sp>
        <p:nvSpPr>
          <p:cNvPr id="73" name="Rectangle: Rounded Corners 72">
            <a:extLst>
              <a:ext uri="{FF2B5EF4-FFF2-40B4-BE49-F238E27FC236}">
                <a16:creationId xmlns:a16="http://schemas.microsoft.com/office/drawing/2014/main" id="{42AD2EF5-87CC-4198-9820-379D4ED4B578}"/>
              </a:ext>
            </a:extLst>
          </p:cNvPr>
          <p:cNvSpPr/>
          <p:nvPr/>
        </p:nvSpPr>
        <p:spPr>
          <a:xfrm>
            <a:off x="159615" y="2647413"/>
            <a:ext cx="2564657" cy="1624436"/>
          </a:xfrm>
          <a:prstGeom prst="roundRect">
            <a:avLst/>
          </a:prstGeom>
          <a:solidFill>
            <a:srgbClr val="D1F7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2"/>
                </a:solidFill>
                <a:latin typeface="Arial Nova Light" panose="020B0304020202020204" pitchFamily="34" charset="0"/>
              </a:rPr>
              <a:t>Comparison with pressure target and Speed set-point computation</a:t>
            </a:r>
          </a:p>
        </p:txBody>
      </p:sp>
      <p:sp>
        <p:nvSpPr>
          <p:cNvPr id="75" name="Rectangle: Rounded Corners 74">
            <a:extLst>
              <a:ext uri="{FF2B5EF4-FFF2-40B4-BE49-F238E27FC236}">
                <a16:creationId xmlns:a16="http://schemas.microsoft.com/office/drawing/2014/main" id="{20902BC1-5FD4-4045-B5A5-B09253DEFB4F}"/>
              </a:ext>
            </a:extLst>
          </p:cNvPr>
          <p:cNvSpPr/>
          <p:nvPr/>
        </p:nvSpPr>
        <p:spPr>
          <a:xfrm>
            <a:off x="175391" y="4575395"/>
            <a:ext cx="2564657" cy="880225"/>
          </a:xfrm>
          <a:prstGeom prst="roundRect">
            <a:avLst/>
          </a:prstGeom>
          <a:solidFill>
            <a:schemeClr val="bg1">
              <a:lumMod val="95000"/>
            </a:schemeClr>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2"/>
                </a:solidFill>
                <a:latin typeface="Arial Nova Light" panose="020B0304020202020204" pitchFamily="34" charset="0"/>
              </a:rPr>
              <a:t>Motor speed modulation</a:t>
            </a:r>
            <a:endParaRPr lang="en-US" sz="2000" dirty="0">
              <a:solidFill>
                <a:schemeClr val="tx2"/>
              </a:solidFill>
              <a:latin typeface="Arial Nova Light" panose="020B0304020202020204" pitchFamily="34" charset="0"/>
            </a:endParaRPr>
          </a:p>
        </p:txBody>
      </p:sp>
    </p:spTree>
    <p:extLst>
      <p:ext uri="{BB962C8B-B14F-4D97-AF65-F5344CB8AC3E}">
        <p14:creationId xmlns:p14="http://schemas.microsoft.com/office/powerpoint/2010/main" val="1262608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Control </a:t>
            </a:r>
            <a:r>
              <a:rPr lang="it-IT" err="1"/>
              <a:t>Logic</a:t>
            </a:r>
            <a:endParaRPr lang="it-IT"/>
          </a:p>
        </p:txBody>
      </p:sp>
      <p:sp>
        <p:nvSpPr>
          <p:cNvPr id="4" name="Segnaposto numero diapositiva 3"/>
          <p:cNvSpPr>
            <a:spLocks noGrp="1"/>
          </p:cNvSpPr>
          <p:nvPr>
            <p:ph type="sldNum" sz="quarter" idx="11"/>
          </p:nvPr>
        </p:nvSpPr>
        <p:spPr/>
        <p:txBody>
          <a:bodyPr/>
          <a:lstStyle/>
          <a:p>
            <a:fld id="{062CC5B9-BD11-4090-982C-6B0ABD7F3D46}" type="slidenum">
              <a:rPr lang="it-IT" smtClean="0"/>
              <a:pPr/>
              <a:t>21</a:t>
            </a:fld>
            <a:endParaRPr lang="it-IT"/>
          </a:p>
        </p:txBody>
      </p:sp>
      <p:sp>
        <p:nvSpPr>
          <p:cNvPr id="36" name="Rettangolo 49">
            <a:extLst>
              <a:ext uri="{FF2B5EF4-FFF2-40B4-BE49-F238E27FC236}">
                <a16:creationId xmlns:a16="http://schemas.microsoft.com/office/drawing/2014/main" id="{1E8EA7F7-80DD-4DAA-A197-E2D4AC979CC4}"/>
              </a:ext>
            </a:extLst>
          </p:cNvPr>
          <p:cNvSpPr/>
          <p:nvPr/>
        </p:nvSpPr>
        <p:spPr>
          <a:xfrm>
            <a:off x="7688207" y="4076353"/>
            <a:ext cx="1410239" cy="872986"/>
          </a:xfrm>
          <a:prstGeom prst="rect">
            <a:avLst/>
          </a:prstGeom>
          <a:solidFill>
            <a:srgbClr val="FFFF00"/>
          </a:solidFill>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it-IT">
                <a:solidFill>
                  <a:srgbClr val="000000"/>
                </a:solidFill>
              </a:rPr>
              <a:t>ESC</a:t>
            </a:r>
          </a:p>
        </p:txBody>
      </p:sp>
      <p:cxnSp>
        <p:nvCxnSpPr>
          <p:cNvPr id="42" name="Connettore diritto 17">
            <a:extLst>
              <a:ext uri="{FF2B5EF4-FFF2-40B4-BE49-F238E27FC236}">
                <a16:creationId xmlns:a16="http://schemas.microsoft.com/office/drawing/2014/main" id="{A70E3D85-B40B-4EE9-A482-3BF467620451}"/>
              </a:ext>
            </a:extLst>
          </p:cNvPr>
          <p:cNvCxnSpPr>
            <a:cxnSpLocks/>
            <a:stCxn id="46" idx="2"/>
          </p:cNvCxnSpPr>
          <p:nvPr/>
        </p:nvCxnSpPr>
        <p:spPr>
          <a:xfrm>
            <a:off x="8312496" y="1857281"/>
            <a:ext cx="143046" cy="0"/>
          </a:xfrm>
          <a:prstGeom prst="line">
            <a:avLst/>
          </a:prstGeom>
          <a:ln w="57150">
            <a:solidFill>
              <a:srgbClr val="000000"/>
            </a:solidFill>
          </a:ln>
        </p:spPr>
        <p:style>
          <a:lnRef idx="3">
            <a:schemeClr val="dk1"/>
          </a:lnRef>
          <a:fillRef idx="0">
            <a:schemeClr val="dk1"/>
          </a:fillRef>
          <a:effectRef idx="2">
            <a:schemeClr val="dk1"/>
          </a:effectRef>
          <a:fontRef idx="minor">
            <a:schemeClr val="tx1"/>
          </a:fontRef>
        </p:style>
      </p:cxnSp>
      <p:cxnSp>
        <p:nvCxnSpPr>
          <p:cNvPr id="65" name="Connettore 2 64"/>
          <p:cNvCxnSpPr>
            <a:cxnSpLocks/>
            <a:stCxn id="81" idx="3"/>
            <a:endCxn id="36" idx="1"/>
          </p:cNvCxnSpPr>
          <p:nvPr/>
        </p:nvCxnSpPr>
        <p:spPr>
          <a:xfrm flipV="1">
            <a:off x="6176341" y="4512846"/>
            <a:ext cx="1511866" cy="0"/>
          </a:xfrm>
          <a:prstGeom prst="straightConnector1">
            <a:avLst/>
          </a:prstGeom>
          <a:ln w="50800">
            <a:solidFill>
              <a:srgbClr val="000000"/>
            </a:solidFill>
            <a:tailEnd type="triangle"/>
          </a:ln>
        </p:spPr>
        <p:style>
          <a:lnRef idx="2">
            <a:schemeClr val="accent1"/>
          </a:lnRef>
          <a:fillRef idx="0">
            <a:schemeClr val="accent1"/>
          </a:fillRef>
          <a:effectRef idx="1">
            <a:schemeClr val="accent1"/>
          </a:effectRef>
          <a:fontRef idx="minor">
            <a:schemeClr val="tx1"/>
          </a:fontRef>
        </p:style>
      </p:cxnSp>
      <p:grpSp>
        <p:nvGrpSpPr>
          <p:cNvPr id="92" name="Gruppo 91"/>
          <p:cNvGrpSpPr/>
          <p:nvPr/>
        </p:nvGrpSpPr>
        <p:grpSpPr>
          <a:xfrm>
            <a:off x="6756583" y="1613904"/>
            <a:ext cx="4334327" cy="782796"/>
            <a:chOff x="6756583" y="1613904"/>
            <a:chExt cx="4334327" cy="782796"/>
          </a:xfrm>
        </p:grpSpPr>
        <p:cxnSp>
          <p:nvCxnSpPr>
            <p:cNvPr id="70" name="Connettore 1 69"/>
            <p:cNvCxnSpPr>
              <a:cxnSpLocks/>
            </p:cNvCxnSpPr>
            <p:nvPr/>
          </p:nvCxnSpPr>
          <p:spPr>
            <a:xfrm flipV="1">
              <a:off x="11065319" y="1613904"/>
              <a:ext cx="0" cy="782796"/>
            </a:xfrm>
            <a:prstGeom prst="line">
              <a:avLst/>
            </a:prstGeom>
            <a:ln w="508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Connettore 2 71"/>
            <p:cNvCxnSpPr>
              <a:endCxn id="83" idx="3"/>
            </p:cNvCxnSpPr>
            <p:nvPr/>
          </p:nvCxnSpPr>
          <p:spPr>
            <a:xfrm flipH="1">
              <a:off x="6756583" y="1630912"/>
              <a:ext cx="4334327" cy="0"/>
            </a:xfrm>
            <a:prstGeom prst="straightConnector1">
              <a:avLst/>
            </a:prstGeom>
            <a:ln w="50800">
              <a:solidFill>
                <a:srgbClr val="00000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99" name="Connettore 2 98"/>
          <p:cNvCxnSpPr>
            <a:stCxn id="36" idx="0"/>
          </p:cNvCxnSpPr>
          <p:nvPr/>
        </p:nvCxnSpPr>
        <p:spPr>
          <a:xfrm flipH="1" flipV="1">
            <a:off x="8393326" y="3393870"/>
            <a:ext cx="1" cy="682483"/>
          </a:xfrm>
          <a:prstGeom prst="straightConnector1">
            <a:avLst/>
          </a:prstGeom>
          <a:ln w="50800">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20" name="CasellaDiTesto 119"/>
          <p:cNvSpPr txBox="1"/>
          <p:nvPr/>
        </p:nvSpPr>
        <p:spPr>
          <a:xfrm>
            <a:off x="3836245" y="5263297"/>
            <a:ext cx="1665841" cy="400110"/>
          </a:xfrm>
          <a:prstGeom prst="rect">
            <a:avLst/>
          </a:prstGeom>
          <a:noFill/>
        </p:spPr>
        <p:txBody>
          <a:bodyPr wrap="none" rtlCol="0">
            <a:spAutoFit/>
          </a:bodyPr>
          <a:lstStyle/>
          <a:p>
            <a:r>
              <a:rPr lang="it-IT" sz="2000" b="1">
                <a:solidFill>
                  <a:srgbClr val="000000"/>
                </a:solidFill>
              </a:rPr>
              <a:t>Control</a:t>
            </a:r>
            <a:r>
              <a:rPr lang="it-IT" sz="2000" b="1"/>
              <a:t> </a:t>
            </a:r>
            <a:r>
              <a:rPr lang="it-IT" sz="2000" b="1">
                <a:solidFill>
                  <a:srgbClr val="000000"/>
                </a:solidFill>
              </a:rPr>
              <a:t>Unit</a:t>
            </a:r>
          </a:p>
        </p:txBody>
      </p:sp>
      <p:grpSp>
        <p:nvGrpSpPr>
          <p:cNvPr id="15" name="Gruppo 14"/>
          <p:cNvGrpSpPr/>
          <p:nvPr/>
        </p:nvGrpSpPr>
        <p:grpSpPr>
          <a:xfrm>
            <a:off x="7888999" y="1857281"/>
            <a:ext cx="3723323" cy="1542988"/>
            <a:chOff x="7912493" y="1846045"/>
            <a:chExt cx="3723323" cy="1542988"/>
          </a:xfrm>
          <a:solidFill>
            <a:schemeClr val="bg2"/>
          </a:solidFill>
        </p:grpSpPr>
        <p:sp>
          <p:nvSpPr>
            <p:cNvPr id="31" name="Rettangolo 44">
              <a:extLst>
                <a:ext uri="{FF2B5EF4-FFF2-40B4-BE49-F238E27FC236}">
                  <a16:creationId xmlns:a16="http://schemas.microsoft.com/office/drawing/2014/main" id="{4B19EE2B-BC11-4F5D-8743-9A8CE83D9003}"/>
                </a:ext>
              </a:extLst>
            </p:cNvPr>
            <p:cNvSpPr/>
            <p:nvPr/>
          </p:nvSpPr>
          <p:spPr>
            <a:xfrm>
              <a:off x="8121101" y="2387784"/>
              <a:ext cx="220528" cy="474021"/>
            </a:xfrm>
            <a:prstGeom prst="rect">
              <a:avLst/>
            </a:prstGeom>
            <a:grpFill/>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2" name="Rettangolo 45">
              <a:extLst>
                <a:ext uri="{FF2B5EF4-FFF2-40B4-BE49-F238E27FC236}">
                  <a16:creationId xmlns:a16="http://schemas.microsoft.com/office/drawing/2014/main" id="{D0A9C6E6-55A9-4D8F-9A4C-9E874077674D}"/>
                </a:ext>
              </a:extLst>
            </p:cNvPr>
            <p:cNvSpPr/>
            <p:nvPr/>
          </p:nvSpPr>
          <p:spPr>
            <a:xfrm>
              <a:off x="8007857" y="2482104"/>
              <a:ext cx="113244" cy="285380"/>
            </a:xfrm>
            <a:prstGeom prst="rect">
              <a:avLst/>
            </a:prstGeom>
            <a:grpFill/>
            <a:ln w="3810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3" name="Rettangolo 46">
              <a:extLst>
                <a:ext uri="{FF2B5EF4-FFF2-40B4-BE49-F238E27FC236}">
                  <a16:creationId xmlns:a16="http://schemas.microsoft.com/office/drawing/2014/main" id="{21C5FE1A-F871-419A-8E99-6F689F9AADE1}"/>
                </a:ext>
              </a:extLst>
            </p:cNvPr>
            <p:cNvSpPr/>
            <p:nvPr/>
          </p:nvSpPr>
          <p:spPr>
            <a:xfrm>
              <a:off x="8341629" y="2581867"/>
              <a:ext cx="286093" cy="85856"/>
            </a:xfrm>
            <a:prstGeom prst="rect">
              <a:avLst/>
            </a:prstGeom>
            <a:grpFill/>
            <a:ln w="3810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4" name="Triangolo rettangolo 47">
              <a:extLst>
                <a:ext uri="{FF2B5EF4-FFF2-40B4-BE49-F238E27FC236}">
                  <a16:creationId xmlns:a16="http://schemas.microsoft.com/office/drawing/2014/main" id="{E864FFF3-4E8B-46C9-9664-A98B975DC634}"/>
                </a:ext>
              </a:extLst>
            </p:cNvPr>
            <p:cNvSpPr/>
            <p:nvPr/>
          </p:nvSpPr>
          <p:spPr>
            <a:xfrm>
              <a:off x="8413151" y="2063707"/>
              <a:ext cx="143046" cy="518159"/>
            </a:xfrm>
            <a:prstGeom prst="rtTriangle">
              <a:avLst/>
            </a:prstGeom>
            <a:grpFill/>
            <a:ln w="3810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5" name="Triangolo rettangolo 48">
              <a:extLst>
                <a:ext uri="{FF2B5EF4-FFF2-40B4-BE49-F238E27FC236}">
                  <a16:creationId xmlns:a16="http://schemas.microsoft.com/office/drawing/2014/main" id="{ED4C1A31-0439-4F80-B9E0-5FE6B74ACC68}"/>
                </a:ext>
              </a:extLst>
            </p:cNvPr>
            <p:cNvSpPr/>
            <p:nvPr/>
          </p:nvSpPr>
          <p:spPr>
            <a:xfrm rot="10800000" flipH="1">
              <a:off x="8413151" y="2667722"/>
              <a:ext cx="143046" cy="518159"/>
            </a:xfrm>
            <a:prstGeom prst="rtTriangle">
              <a:avLst/>
            </a:prstGeom>
            <a:grpFill/>
            <a:ln w="3810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cxnSp>
          <p:nvCxnSpPr>
            <p:cNvPr id="37" name="Connettore diritto 12">
              <a:extLst>
                <a:ext uri="{FF2B5EF4-FFF2-40B4-BE49-F238E27FC236}">
                  <a16:creationId xmlns:a16="http://schemas.microsoft.com/office/drawing/2014/main" id="{DCA96F14-CD67-4C4D-911F-A317002C8F30}"/>
                </a:ext>
              </a:extLst>
            </p:cNvPr>
            <p:cNvCxnSpPr>
              <a:cxnSpLocks/>
              <a:stCxn id="43" idx="0"/>
              <a:endCxn id="46" idx="0"/>
            </p:cNvCxnSpPr>
            <p:nvPr/>
          </p:nvCxnSpPr>
          <p:spPr>
            <a:xfrm flipV="1">
              <a:off x="7912493" y="2368436"/>
              <a:ext cx="6281" cy="498206"/>
            </a:xfrm>
            <a:prstGeom prst="line">
              <a:avLst/>
            </a:prstGeom>
            <a:grpFill/>
            <a:ln w="57150">
              <a:solidFill>
                <a:srgbClr val="000000"/>
              </a:solidFill>
            </a:ln>
          </p:spPr>
          <p:style>
            <a:lnRef idx="3">
              <a:schemeClr val="dk1"/>
            </a:lnRef>
            <a:fillRef idx="0">
              <a:schemeClr val="dk1"/>
            </a:fillRef>
            <a:effectRef idx="2">
              <a:schemeClr val="dk1"/>
            </a:effectRef>
            <a:fontRef idx="minor">
              <a:schemeClr val="tx1"/>
            </a:fontRef>
          </p:style>
        </p:cxnSp>
        <p:sp>
          <p:nvSpPr>
            <p:cNvPr id="38" name="Figura a mano libera: forma 13">
              <a:extLst>
                <a:ext uri="{FF2B5EF4-FFF2-40B4-BE49-F238E27FC236}">
                  <a16:creationId xmlns:a16="http://schemas.microsoft.com/office/drawing/2014/main" id="{876DFBD8-5D54-47EF-B6BF-AC620C5AA59F}"/>
                </a:ext>
              </a:extLst>
            </p:cNvPr>
            <p:cNvSpPr/>
            <p:nvPr/>
          </p:nvSpPr>
          <p:spPr>
            <a:xfrm>
              <a:off x="7912493" y="2866642"/>
              <a:ext cx="417216" cy="522391"/>
            </a:xfrm>
            <a:custGeom>
              <a:avLst/>
              <a:gdLst>
                <a:gd name="connsiteX0" fmla="*/ 0 w 646545"/>
                <a:gd name="connsiteY0" fmla="*/ 0 h 997528"/>
                <a:gd name="connsiteX1" fmla="*/ 508000 w 646545"/>
                <a:gd name="connsiteY1" fmla="*/ 323273 h 997528"/>
                <a:gd name="connsiteX2" fmla="*/ 646545 w 646545"/>
                <a:gd name="connsiteY2" fmla="*/ 997528 h 997528"/>
              </a:gdLst>
              <a:ahLst/>
              <a:cxnLst>
                <a:cxn ang="0">
                  <a:pos x="connsiteX0" y="connsiteY0"/>
                </a:cxn>
                <a:cxn ang="0">
                  <a:pos x="connsiteX1" y="connsiteY1"/>
                </a:cxn>
                <a:cxn ang="0">
                  <a:pos x="connsiteX2" y="connsiteY2"/>
                </a:cxn>
              </a:cxnLst>
              <a:rect l="l" t="t" r="r" b="b"/>
              <a:pathLst>
                <a:path w="646545" h="997528">
                  <a:moveTo>
                    <a:pt x="0" y="0"/>
                  </a:moveTo>
                  <a:cubicBezTo>
                    <a:pt x="200121" y="78509"/>
                    <a:pt x="400243" y="157018"/>
                    <a:pt x="508000" y="323273"/>
                  </a:cubicBezTo>
                  <a:cubicBezTo>
                    <a:pt x="615757" y="489528"/>
                    <a:pt x="621915" y="895928"/>
                    <a:pt x="646545" y="997528"/>
                  </a:cubicBezTo>
                </a:path>
              </a:pathLst>
            </a:custGeom>
            <a:grpFill/>
            <a:ln w="57150">
              <a:solidFill>
                <a:srgbClr val="0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it-IT"/>
            </a:p>
          </p:txBody>
        </p:sp>
        <p:cxnSp>
          <p:nvCxnSpPr>
            <p:cNvPr id="39" name="Connettore diritto 14">
              <a:extLst>
                <a:ext uri="{FF2B5EF4-FFF2-40B4-BE49-F238E27FC236}">
                  <a16:creationId xmlns:a16="http://schemas.microsoft.com/office/drawing/2014/main" id="{B9C30B49-3A1D-4916-A745-9DFE5C6D1F4C}"/>
                </a:ext>
              </a:extLst>
            </p:cNvPr>
            <p:cNvCxnSpPr>
              <a:cxnSpLocks/>
              <a:stCxn id="43" idx="2"/>
            </p:cNvCxnSpPr>
            <p:nvPr/>
          </p:nvCxnSpPr>
          <p:spPr>
            <a:xfrm flipV="1">
              <a:off x="8329709" y="3384195"/>
              <a:ext cx="155288" cy="4838"/>
            </a:xfrm>
            <a:prstGeom prst="line">
              <a:avLst/>
            </a:prstGeom>
            <a:grpFill/>
            <a:ln w="57150">
              <a:solidFill>
                <a:srgbClr val="000000"/>
              </a:solidFill>
            </a:ln>
          </p:spPr>
          <p:style>
            <a:lnRef idx="3">
              <a:schemeClr val="dk1"/>
            </a:lnRef>
            <a:fillRef idx="0">
              <a:schemeClr val="dk1"/>
            </a:fillRef>
            <a:effectRef idx="2">
              <a:schemeClr val="dk1"/>
            </a:effectRef>
            <a:fontRef idx="minor">
              <a:schemeClr val="tx1"/>
            </a:fontRef>
          </p:style>
        </p:cxnSp>
        <p:sp>
          <p:nvSpPr>
            <p:cNvPr id="40" name="Figura a mano libera: forma 15">
              <a:extLst>
                <a:ext uri="{FF2B5EF4-FFF2-40B4-BE49-F238E27FC236}">
                  <a16:creationId xmlns:a16="http://schemas.microsoft.com/office/drawing/2014/main" id="{94EC8784-54D0-4D18-9A5D-114AF2FCCFFF}"/>
                </a:ext>
              </a:extLst>
            </p:cNvPr>
            <p:cNvSpPr/>
            <p:nvPr/>
          </p:nvSpPr>
          <p:spPr>
            <a:xfrm>
              <a:off x="8472755" y="2745718"/>
              <a:ext cx="655625" cy="638478"/>
            </a:xfrm>
            <a:custGeom>
              <a:avLst/>
              <a:gdLst>
                <a:gd name="connsiteX0" fmla="*/ 0 w 1016000"/>
                <a:gd name="connsiteY0" fmla="*/ 1219200 h 1219200"/>
                <a:gd name="connsiteX1" fmla="*/ 397163 w 1016000"/>
                <a:gd name="connsiteY1" fmla="*/ 295563 h 1219200"/>
                <a:gd name="connsiteX2" fmla="*/ 1016000 w 1016000"/>
                <a:gd name="connsiteY2" fmla="*/ 0 h 1219200"/>
              </a:gdLst>
              <a:ahLst/>
              <a:cxnLst>
                <a:cxn ang="0">
                  <a:pos x="connsiteX0" y="connsiteY0"/>
                </a:cxn>
                <a:cxn ang="0">
                  <a:pos x="connsiteX1" y="connsiteY1"/>
                </a:cxn>
                <a:cxn ang="0">
                  <a:pos x="connsiteX2" y="connsiteY2"/>
                </a:cxn>
              </a:cxnLst>
              <a:rect l="l" t="t" r="r" b="b"/>
              <a:pathLst>
                <a:path w="1016000" h="1219200">
                  <a:moveTo>
                    <a:pt x="0" y="1219200"/>
                  </a:moveTo>
                  <a:cubicBezTo>
                    <a:pt x="113915" y="858981"/>
                    <a:pt x="227830" y="498763"/>
                    <a:pt x="397163" y="295563"/>
                  </a:cubicBezTo>
                  <a:cubicBezTo>
                    <a:pt x="566496" y="92363"/>
                    <a:pt x="735830" y="10776"/>
                    <a:pt x="1016000" y="0"/>
                  </a:cubicBezTo>
                </a:path>
              </a:pathLst>
            </a:custGeom>
            <a:grpFill/>
            <a:ln w="57150">
              <a:solidFill>
                <a:srgbClr val="0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it-IT"/>
            </a:p>
          </p:txBody>
        </p:sp>
        <p:sp>
          <p:nvSpPr>
            <p:cNvPr id="41" name="Figura a mano libera: forma 16">
              <a:extLst>
                <a:ext uri="{FF2B5EF4-FFF2-40B4-BE49-F238E27FC236}">
                  <a16:creationId xmlns:a16="http://schemas.microsoft.com/office/drawing/2014/main" id="{2FC40706-DC46-47E8-A0B0-3772C8530E14}"/>
                </a:ext>
              </a:extLst>
            </p:cNvPr>
            <p:cNvSpPr/>
            <p:nvPr/>
          </p:nvSpPr>
          <p:spPr>
            <a:xfrm flipV="1">
              <a:off x="7918774" y="1846045"/>
              <a:ext cx="417216" cy="522391"/>
            </a:xfrm>
            <a:custGeom>
              <a:avLst/>
              <a:gdLst>
                <a:gd name="connsiteX0" fmla="*/ 0 w 646545"/>
                <a:gd name="connsiteY0" fmla="*/ 0 h 997528"/>
                <a:gd name="connsiteX1" fmla="*/ 508000 w 646545"/>
                <a:gd name="connsiteY1" fmla="*/ 323273 h 997528"/>
                <a:gd name="connsiteX2" fmla="*/ 646545 w 646545"/>
                <a:gd name="connsiteY2" fmla="*/ 997528 h 997528"/>
              </a:gdLst>
              <a:ahLst/>
              <a:cxnLst>
                <a:cxn ang="0">
                  <a:pos x="connsiteX0" y="connsiteY0"/>
                </a:cxn>
                <a:cxn ang="0">
                  <a:pos x="connsiteX1" y="connsiteY1"/>
                </a:cxn>
                <a:cxn ang="0">
                  <a:pos x="connsiteX2" y="connsiteY2"/>
                </a:cxn>
              </a:cxnLst>
              <a:rect l="l" t="t" r="r" b="b"/>
              <a:pathLst>
                <a:path w="646545" h="997528">
                  <a:moveTo>
                    <a:pt x="0" y="0"/>
                  </a:moveTo>
                  <a:cubicBezTo>
                    <a:pt x="200121" y="78509"/>
                    <a:pt x="400243" y="157018"/>
                    <a:pt x="508000" y="323273"/>
                  </a:cubicBezTo>
                  <a:cubicBezTo>
                    <a:pt x="615757" y="489528"/>
                    <a:pt x="621915" y="895928"/>
                    <a:pt x="646545" y="997528"/>
                  </a:cubicBezTo>
                </a:path>
              </a:pathLst>
            </a:custGeom>
            <a:grpFill/>
            <a:ln w="57150">
              <a:solidFill>
                <a:srgbClr val="0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it-IT"/>
            </a:p>
          </p:txBody>
        </p:sp>
        <p:sp>
          <p:nvSpPr>
            <p:cNvPr id="43" name="Figura a mano libera: forma 18">
              <a:extLst>
                <a:ext uri="{FF2B5EF4-FFF2-40B4-BE49-F238E27FC236}">
                  <a16:creationId xmlns:a16="http://schemas.microsoft.com/office/drawing/2014/main" id="{178527B3-B55A-410A-A216-A8497BC38E0E}"/>
                </a:ext>
              </a:extLst>
            </p:cNvPr>
            <p:cNvSpPr/>
            <p:nvPr/>
          </p:nvSpPr>
          <p:spPr>
            <a:xfrm flipV="1">
              <a:off x="8473076" y="1846045"/>
              <a:ext cx="655625" cy="638478"/>
            </a:xfrm>
            <a:custGeom>
              <a:avLst/>
              <a:gdLst>
                <a:gd name="connsiteX0" fmla="*/ 0 w 1016000"/>
                <a:gd name="connsiteY0" fmla="*/ 1219200 h 1219200"/>
                <a:gd name="connsiteX1" fmla="*/ 397163 w 1016000"/>
                <a:gd name="connsiteY1" fmla="*/ 295563 h 1219200"/>
                <a:gd name="connsiteX2" fmla="*/ 1016000 w 1016000"/>
                <a:gd name="connsiteY2" fmla="*/ 0 h 1219200"/>
              </a:gdLst>
              <a:ahLst/>
              <a:cxnLst>
                <a:cxn ang="0">
                  <a:pos x="connsiteX0" y="connsiteY0"/>
                </a:cxn>
                <a:cxn ang="0">
                  <a:pos x="connsiteX1" y="connsiteY1"/>
                </a:cxn>
                <a:cxn ang="0">
                  <a:pos x="connsiteX2" y="connsiteY2"/>
                </a:cxn>
              </a:cxnLst>
              <a:rect l="l" t="t" r="r" b="b"/>
              <a:pathLst>
                <a:path w="1016000" h="1219200">
                  <a:moveTo>
                    <a:pt x="0" y="1219200"/>
                  </a:moveTo>
                  <a:cubicBezTo>
                    <a:pt x="113915" y="858981"/>
                    <a:pt x="227830" y="498763"/>
                    <a:pt x="397163" y="295563"/>
                  </a:cubicBezTo>
                  <a:cubicBezTo>
                    <a:pt x="566496" y="92363"/>
                    <a:pt x="735830" y="10776"/>
                    <a:pt x="1016000" y="0"/>
                  </a:cubicBezTo>
                </a:path>
              </a:pathLst>
            </a:custGeom>
            <a:grpFill/>
            <a:ln w="57150">
              <a:solidFill>
                <a:srgbClr val="0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it-IT"/>
            </a:p>
          </p:txBody>
        </p:sp>
        <p:sp>
          <p:nvSpPr>
            <p:cNvPr id="44" name="Rettangolo 57">
              <a:extLst>
                <a:ext uri="{FF2B5EF4-FFF2-40B4-BE49-F238E27FC236}">
                  <a16:creationId xmlns:a16="http://schemas.microsoft.com/office/drawing/2014/main" id="{6F65E18A-AC15-4DF5-98E1-5A79DCDA29DB}"/>
                </a:ext>
              </a:extLst>
            </p:cNvPr>
            <p:cNvSpPr/>
            <p:nvPr/>
          </p:nvSpPr>
          <p:spPr>
            <a:xfrm>
              <a:off x="9356032" y="2396700"/>
              <a:ext cx="1974323" cy="456187"/>
            </a:xfrm>
            <a:prstGeom prst="rect">
              <a:avLst/>
            </a:prstGeom>
            <a:grpFill/>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5" name="Rettangolo 58">
              <a:extLst>
                <a:ext uri="{FF2B5EF4-FFF2-40B4-BE49-F238E27FC236}">
                  <a16:creationId xmlns:a16="http://schemas.microsoft.com/office/drawing/2014/main" id="{F11D93BC-1F4B-4CD9-9978-D53002082CF9}"/>
                </a:ext>
              </a:extLst>
            </p:cNvPr>
            <p:cNvSpPr/>
            <p:nvPr/>
          </p:nvSpPr>
          <p:spPr>
            <a:xfrm>
              <a:off x="9050572" y="2445675"/>
              <a:ext cx="305460" cy="358238"/>
            </a:xfrm>
            <a:prstGeom prst="rect">
              <a:avLst/>
            </a:prstGeom>
            <a:grpFill/>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46" name="Rettangolo 59">
              <a:extLst>
                <a:ext uri="{FF2B5EF4-FFF2-40B4-BE49-F238E27FC236}">
                  <a16:creationId xmlns:a16="http://schemas.microsoft.com/office/drawing/2014/main" id="{2986D5A8-922A-4943-B4EB-6427778FBEA3}"/>
                </a:ext>
              </a:extLst>
            </p:cNvPr>
            <p:cNvSpPr/>
            <p:nvPr/>
          </p:nvSpPr>
          <p:spPr>
            <a:xfrm>
              <a:off x="11330356" y="2451420"/>
              <a:ext cx="305460" cy="358238"/>
            </a:xfrm>
            <a:prstGeom prst="rect">
              <a:avLst/>
            </a:prstGeom>
            <a:grpFill/>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grpSp>
          <p:nvGrpSpPr>
            <p:cNvPr id="13" name="Gruppo 12"/>
            <p:cNvGrpSpPr/>
            <p:nvPr/>
          </p:nvGrpSpPr>
          <p:grpSpPr>
            <a:xfrm>
              <a:off x="10016330" y="2461164"/>
              <a:ext cx="605283" cy="316296"/>
              <a:chOff x="10016330" y="2461164"/>
              <a:chExt cx="605283" cy="316296"/>
            </a:xfrm>
            <a:grpFill/>
          </p:grpSpPr>
          <p:cxnSp>
            <p:nvCxnSpPr>
              <p:cNvPr id="12" name="Connettore 1 11"/>
              <p:cNvCxnSpPr/>
              <p:nvPr/>
            </p:nvCxnSpPr>
            <p:spPr>
              <a:xfrm>
                <a:off x="10016519" y="2461164"/>
                <a:ext cx="604800" cy="0"/>
              </a:xfrm>
              <a:prstGeom prst="line">
                <a:avLst/>
              </a:prstGeom>
              <a:grpFill/>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Connettore 1 63"/>
              <p:cNvCxnSpPr/>
              <p:nvPr/>
            </p:nvCxnSpPr>
            <p:spPr>
              <a:xfrm>
                <a:off x="10016330" y="2565075"/>
                <a:ext cx="604800" cy="0"/>
              </a:xfrm>
              <a:prstGeom prst="line">
                <a:avLst/>
              </a:prstGeom>
              <a:grpFill/>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Connettore 1 65"/>
              <p:cNvCxnSpPr/>
              <p:nvPr/>
            </p:nvCxnSpPr>
            <p:spPr>
              <a:xfrm>
                <a:off x="10016519" y="2723562"/>
                <a:ext cx="604800" cy="0"/>
              </a:xfrm>
              <a:prstGeom prst="line">
                <a:avLst/>
              </a:prstGeom>
              <a:grpFill/>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Connettore 1 66"/>
              <p:cNvCxnSpPr/>
              <p:nvPr/>
            </p:nvCxnSpPr>
            <p:spPr>
              <a:xfrm>
                <a:off x="10016519" y="2777460"/>
                <a:ext cx="604800" cy="0"/>
              </a:xfrm>
              <a:prstGeom prst="line">
                <a:avLst/>
              </a:prstGeom>
              <a:grpFill/>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Connettore 1 67"/>
              <p:cNvCxnSpPr/>
              <p:nvPr/>
            </p:nvCxnSpPr>
            <p:spPr>
              <a:xfrm>
                <a:off x="10016519" y="2667722"/>
                <a:ext cx="604800" cy="0"/>
              </a:xfrm>
              <a:prstGeom prst="line">
                <a:avLst/>
              </a:prstGeom>
              <a:grpFill/>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Connettore 1 68"/>
              <p:cNvCxnSpPr/>
              <p:nvPr/>
            </p:nvCxnSpPr>
            <p:spPr>
              <a:xfrm>
                <a:off x="10016519" y="2614265"/>
                <a:ext cx="604800" cy="0"/>
              </a:xfrm>
              <a:prstGeom prst="line">
                <a:avLst/>
              </a:prstGeom>
              <a:grpFill/>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Connettore 1 70"/>
              <p:cNvCxnSpPr/>
              <p:nvPr/>
            </p:nvCxnSpPr>
            <p:spPr>
              <a:xfrm>
                <a:off x="10016813" y="2514174"/>
                <a:ext cx="604800" cy="0"/>
              </a:xfrm>
              <a:prstGeom prst="line">
                <a:avLst/>
              </a:prstGeom>
              <a:grpFill/>
              <a:ln w="12700">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81" name="Rettangolo 49">
            <a:extLst>
              <a:ext uri="{FF2B5EF4-FFF2-40B4-BE49-F238E27FC236}">
                <a16:creationId xmlns:a16="http://schemas.microsoft.com/office/drawing/2014/main" id="{1E8EA7F7-80DD-4DAA-A197-E2D4AC979CC4}"/>
              </a:ext>
            </a:extLst>
          </p:cNvPr>
          <p:cNvSpPr/>
          <p:nvPr/>
        </p:nvSpPr>
        <p:spPr>
          <a:xfrm>
            <a:off x="3161991" y="3874200"/>
            <a:ext cx="3014350" cy="1320696"/>
          </a:xfrm>
          <a:prstGeom prst="rect">
            <a:avLst/>
          </a:prstGeom>
          <a:solidFill>
            <a:schemeClr val="bg1">
              <a:lumMod val="95000"/>
            </a:schemeClr>
          </a:solidFill>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it-IT" err="1">
                <a:solidFill>
                  <a:srgbClr val="000000"/>
                </a:solidFill>
              </a:rPr>
              <a:t>Microcontroller</a:t>
            </a:r>
            <a:endParaRPr lang="it-IT">
              <a:solidFill>
                <a:srgbClr val="000000"/>
              </a:solidFill>
            </a:endParaRPr>
          </a:p>
        </p:txBody>
      </p:sp>
      <p:sp>
        <p:nvSpPr>
          <p:cNvPr id="83" name="Rettangolo 49">
            <a:extLst>
              <a:ext uri="{FF2B5EF4-FFF2-40B4-BE49-F238E27FC236}">
                <a16:creationId xmlns:a16="http://schemas.microsoft.com/office/drawing/2014/main" id="{1E8EA7F7-80DD-4DAA-A197-E2D4AC979CC4}"/>
              </a:ext>
            </a:extLst>
          </p:cNvPr>
          <p:cNvSpPr/>
          <p:nvPr/>
        </p:nvSpPr>
        <p:spPr>
          <a:xfrm>
            <a:off x="5346344" y="1194419"/>
            <a:ext cx="1410239" cy="872986"/>
          </a:xfrm>
          <a:prstGeom prst="rect">
            <a:avLst/>
          </a:prstGeom>
          <a:solidFill>
            <a:schemeClr val="bg1">
              <a:lumMod val="95000"/>
            </a:schemeClr>
          </a:solidFill>
          <a:ln w="571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it-IT">
                <a:solidFill>
                  <a:srgbClr val="000000"/>
                </a:solidFill>
              </a:rPr>
              <a:t>Pressure</a:t>
            </a:r>
          </a:p>
        </p:txBody>
      </p:sp>
      <p:grpSp>
        <p:nvGrpSpPr>
          <p:cNvPr id="91" name="Gruppo 90"/>
          <p:cNvGrpSpPr/>
          <p:nvPr/>
        </p:nvGrpSpPr>
        <p:grpSpPr>
          <a:xfrm>
            <a:off x="4629150" y="1630912"/>
            <a:ext cx="717194" cy="2243288"/>
            <a:chOff x="4629150" y="1630912"/>
            <a:chExt cx="717194" cy="2243288"/>
          </a:xfrm>
        </p:grpSpPr>
        <p:cxnSp>
          <p:nvCxnSpPr>
            <p:cNvPr id="82" name="Connettore 2 81"/>
            <p:cNvCxnSpPr/>
            <p:nvPr/>
          </p:nvCxnSpPr>
          <p:spPr>
            <a:xfrm>
              <a:off x="4655168" y="1630912"/>
              <a:ext cx="4981" cy="2243288"/>
            </a:xfrm>
            <a:prstGeom prst="straightConnector1">
              <a:avLst/>
            </a:prstGeom>
            <a:ln w="50800">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onnettore 1 16"/>
            <p:cNvCxnSpPr>
              <a:endCxn id="83" idx="1"/>
            </p:cNvCxnSpPr>
            <p:nvPr/>
          </p:nvCxnSpPr>
          <p:spPr>
            <a:xfrm>
              <a:off x="4629150" y="1630912"/>
              <a:ext cx="717194" cy="0"/>
            </a:xfrm>
            <a:prstGeom prst="line">
              <a:avLst/>
            </a:prstGeom>
            <a:ln w="50800">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9" name="CasellaDiTesto 18"/>
          <p:cNvSpPr txBox="1"/>
          <p:nvPr/>
        </p:nvSpPr>
        <p:spPr>
          <a:xfrm>
            <a:off x="6378276" y="4643632"/>
            <a:ext cx="1107996" cy="646331"/>
          </a:xfrm>
          <a:prstGeom prst="rect">
            <a:avLst/>
          </a:prstGeom>
          <a:noFill/>
        </p:spPr>
        <p:txBody>
          <a:bodyPr wrap="none" rtlCol="0">
            <a:spAutoFit/>
          </a:bodyPr>
          <a:lstStyle/>
          <a:p>
            <a:r>
              <a:rPr lang="it-IT" err="1">
                <a:solidFill>
                  <a:srgbClr val="000000"/>
                </a:solidFill>
              </a:rPr>
              <a:t>Speed</a:t>
            </a:r>
            <a:endParaRPr lang="it-IT">
              <a:solidFill>
                <a:srgbClr val="000000"/>
              </a:solidFill>
            </a:endParaRPr>
          </a:p>
          <a:p>
            <a:r>
              <a:rPr lang="it-IT">
                <a:solidFill>
                  <a:srgbClr val="000000"/>
                </a:solidFill>
              </a:rPr>
              <a:t>Set-</a:t>
            </a:r>
            <a:r>
              <a:rPr lang="it-IT" err="1">
                <a:solidFill>
                  <a:srgbClr val="000000"/>
                </a:solidFill>
              </a:rPr>
              <a:t>point</a:t>
            </a:r>
            <a:endParaRPr lang="it-IT">
              <a:solidFill>
                <a:srgbClr val="000000"/>
              </a:solidFill>
            </a:endParaRPr>
          </a:p>
        </p:txBody>
      </p:sp>
      <p:sp>
        <p:nvSpPr>
          <p:cNvPr id="3" name="Rettangolo 4">
            <a:extLst>
              <a:ext uri="{FF2B5EF4-FFF2-40B4-BE49-F238E27FC236}">
                <a16:creationId xmlns:a16="http://schemas.microsoft.com/office/drawing/2014/main" id="{AB3627C9-0B8F-45AC-8D59-CADADD588BF9}"/>
              </a:ext>
            </a:extLst>
          </p:cNvPr>
          <p:cNvSpPr/>
          <p:nvPr/>
        </p:nvSpPr>
        <p:spPr>
          <a:xfrm>
            <a:off x="2941983" y="1055802"/>
            <a:ext cx="8778961" cy="4807659"/>
          </a:xfrm>
          <a:prstGeom prst="rect">
            <a:avLst/>
          </a:prstGeom>
          <a:noFill/>
          <a:ln w="44450">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2" name="CasellaDiTesto 5">
            <a:extLst>
              <a:ext uri="{FF2B5EF4-FFF2-40B4-BE49-F238E27FC236}">
                <a16:creationId xmlns:a16="http://schemas.microsoft.com/office/drawing/2014/main" id="{4AB6F752-8531-4D6E-A454-9E07B38E7519}"/>
              </a:ext>
            </a:extLst>
          </p:cNvPr>
          <p:cNvSpPr txBox="1"/>
          <p:nvPr/>
        </p:nvSpPr>
        <p:spPr>
          <a:xfrm>
            <a:off x="9548554" y="5533438"/>
            <a:ext cx="2172390" cy="307777"/>
          </a:xfrm>
          <a:prstGeom prst="rect">
            <a:avLst/>
          </a:prstGeom>
          <a:noFill/>
        </p:spPr>
        <p:txBody>
          <a:bodyPr wrap="none" rtlCol="0">
            <a:spAutoFit/>
          </a:bodyPr>
          <a:lstStyle/>
          <a:p>
            <a:r>
              <a:rPr lang="it-IT" sz="1400" b="1" dirty="0">
                <a:solidFill>
                  <a:schemeClr val="tx2"/>
                </a:solidFill>
              </a:rPr>
              <a:t>Closed Loop Controller</a:t>
            </a:r>
          </a:p>
        </p:txBody>
      </p:sp>
      <p:grpSp>
        <p:nvGrpSpPr>
          <p:cNvPr id="55" name="Gruppo 4"/>
          <p:cNvGrpSpPr/>
          <p:nvPr/>
        </p:nvGrpSpPr>
        <p:grpSpPr>
          <a:xfrm>
            <a:off x="0" y="6020454"/>
            <a:ext cx="12189741" cy="372746"/>
            <a:chOff x="0" y="5993158"/>
            <a:chExt cx="11667586" cy="372746"/>
          </a:xfrm>
          <a:solidFill>
            <a:schemeClr val="bg1">
              <a:lumMod val="65000"/>
            </a:schemeClr>
          </a:solidFill>
        </p:grpSpPr>
        <p:sp>
          <p:nvSpPr>
            <p:cNvPr id="56" name="Mostrina 6"/>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Introduction</a:t>
              </a:r>
              <a:endParaRPr lang="it-IT" sz="1500">
                <a:solidFill>
                  <a:schemeClr val="bg2"/>
                </a:solidFill>
              </a:endParaRPr>
            </a:p>
          </p:txBody>
        </p:sp>
        <p:sp>
          <p:nvSpPr>
            <p:cNvPr id="57" name="Mostrina 7"/>
            <p:cNvSpPr/>
            <p:nvPr/>
          </p:nvSpPr>
          <p:spPr>
            <a:xfrm>
              <a:off x="1944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Architecture</a:t>
              </a:r>
            </a:p>
          </p:txBody>
        </p:sp>
        <p:sp>
          <p:nvSpPr>
            <p:cNvPr id="58" name="Mostrina 8"/>
            <p:cNvSpPr/>
            <p:nvPr/>
          </p:nvSpPr>
          <p:spPr>
            <a:xfrm>
              <a:off x="3888000"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Control Logic</a:t>
              </a:r>
            </a:p>
          </p:txBody>
        </p:sp>
        <p:sp>
          <p:nvSpPr>
            <p:cNvPr id="59" name="Mostrina 9"/>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User Interface</a:t>
              </a:r>
            </a:p>
          </p:txBody>
        </p:sp>
        <p:sp>
          <p:nvSpPr>
            <p:cNvPr id="60" name="Mostrina 10"/>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Validation</a:t>
              </a:r>
            </a:p>
          </p:txBody>
        </p:sp>
        <p:sp>
          <p:nvSpPr>
            <p:cNvPr id="61" name="Mostrina 13"/>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Conclusion</a:t>
              </a:r>
              <a:endParaRPr lang="it-IT" sz="1500">
                <a:solidFill>
                  <a:schemeClr val="bg2"/>
                </a:solidFill>
              </a:endParaRPr>
            </a:p>
          </p:txBody>
        </p:sp>
      </p:grpSp>
      <p:sp>
        <p:nvSpPr>
          <p:cNvPr id="54" name="Rectangle 53">
            <a:extLst>
              <a:ext uri="{FF2B5EF4-FFF2-40B4-BE49-F238E27FC236}">
                <a16:creationId xmlns:a16="http://schemas.microsoft.com/office/drawing/2014/main" id="{8A4BCA84-207A-43AB-8AE6-82417F18D48C}"/>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sp>
        <p:nvSpPr>
          <p:cNvPr id="63" name="Rectangle: Rounded Corners 62">
            <a:extLst>
              <a:ext uri="{FF2B5EF4-FFF2-40B4-BE49-F238E27FC236}">
                <a16:creationId xmlns:a16="http://schemas.microsoft.com/office/drawing/2014/main" id="{2F74E703-7180-4297-8F33-58BD376CF1FE}"/>
              </a:ext>
            </a:extLst>
          </p:cNvPr>
          <p:cNvSpPr/>
          <p:nvPr/>
        </p:nvSpPr>
        <p:spPr>
          <a:xfrm>
            <a:off x="175391" y="1527711"/>
            <a:ext cx="2564657" cy="880225"/>
          </a:xfrm>
          <a:prstGeom prst="roundRect">
            <a:avLst/>
          </a:prstGeom>
          <a:solidFill>
            <a:schemeClr val="bg1">
              <a:lumMod val="95000"/>
            </a:schemeClr>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2"/>
                </a:solidFill>
                <a:latin typeface="Arial Nova Light" panose="020B0304020202020204" pitchFamily="34" charset="0"/>
              </a:rPr>
              <a:t>Pressure sampling</a:t>
            </a:r>
            <a:endParaRPr lang="en-US" sz="2000" dirty="0">
              <a:solidFill>
                <a:schemeClr val="tx2"/>
              </a:solidFill>
              <a:latin typeface="Arial Nova Light" panose="020B0304020202020204" pitchFamily="34" charset="0"/>
            </a:endParaRPr>
          </a:p>
        </p:txBody>
      </p:sp>
      <p:sp>
        <p:nvSpPr>
          <p:cNvPr id="73" name="Rectangle: Rounded Corners 72">
            <a:extLst>
              <a:ext uri="{FF2B5EF4-FFF2-40B4-BE49-F238E27FC236}">
                <a16:creationId xmlns:a16="http://schemas.microsoft.com/office/drawing/2014/main" id="{42AD2EF5-87CC-4198-9820-379D4ED4B578}"/>
              </a:ext>
            </a:extLst>
          </p:cNvPr>
          <p:cNvSpPr/>
          <p:nvPr/>
        </p:nvSpPr>
        <p:spPr>
          <a:xfrm>
            <a:off x="159615" y="2647413"/>
            <a:ext cx="2564657" cy="1624436"/>
          </a:xfrm>
          <a:prstGeom prst="roundRect">
            <a:avLst/>
          </a:prstGeom>
          <a:solidFill>
            <a:schemeClr val="bg1">
              <a:lumMod val="95000"/>
            </a:schemeClr>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2"/>
                </a:solidFill>
                <a:latin typeface="Arial Nova Light" panose="020B0304020202020204" pitchFamily="34" charset="0"/>
              </a:rPr>
              <a:t>Comparison with pressure target and Speed set-point computation</a:t>
            </a:r>
          </a:p>
        </p:txBody>
      </p:sp>
      <p:sp>
        <p:nvSpPr>
          <p:cNvPr id="75" name="Rectangle: Rounded Corners 74">
            <a:extLst>
              <a:ext uri="{FF2B5EF4-FFF2-40B4-BE49-F238E27FC236}">
                <a16:creationId xmlns:a16="http://schemas.microsoft.com/office/drawing/2014/main" id="{20902BC1-5FD4-4045-B5A5-B09253DEFB4F}"/>
              </a:ext>
            </a:extLst>
          </p:cNvPr>
          <p:cNvSpPr/>
          <p:nvPr/>
        </p:nvSpPr>
        <p:spPr>
          <a:xfrm>
            <a:off x="175391" y="4575395"/>
            <a:ext cx="2564657" cy="880225"/>
          </a:xfrm>
          <a:prstGeom prst="roundRect">
            <a:avLst/>
          </a:prstGeom>
          <a:solidFill>
            <a:srgbClr val="D1F7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2"/>
                </a:solidFill>
                <a:latin typeface="Arial Nova Light" panose="020B0304020202020204" pitchFamily="34" charset="0"/>
              </a:rPr>
              <a:t>Motor speed modulation</a:t>
            </a:r>
            <a:endParaRPr lang="en-US" sz="2000" dirty="0">
              <a:solidFill>
                <a:schemeClr val="tx2"/>
              </a:solidFill>
              <a:latin typeface="Arial Nova Light" panose="020B0304020202020204" pitchFamily="34" charset="0"/>
            </a:endParaRPr>
          </a:p>
        </p:txBody>
      </p:sp>
    </p:spTree>
    <p:extLst>
      <p:ext uri="{BB962C8B-B14F-4D97-AF65-F5344CB8AC3E}">
        <p14:creationId xmlns:p14="http://schemas.microsoft.com/office/powerpoint/2010/main" val="1178072572"/>
      </p:ext>
    </p:extLst>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42F5A00-9541-4EB7-AAE1-BFAA0CEF2CF4}"/>
              </a:ext>
            </a:extLst>
          </p:cNvPr>
          <p:cNvPicPr>
            <a:picLocks noChangeAspect="1"/>
          </p:cNvPicPr>
          <p:nvPr/>
        </p:nvPicPr>
        <p:blipFill rotWithShape="1">
          <a:blip r:embed="rId3"/>
          <a:srcRect r="-37"/>
          <a:stretch/>
        </p:blipFill>
        <p:spPr>
          <a:xfrm>
            <a:off x="4786910" y="1534091"/>
            <a:ext cx="7402831" cy="4170690"/>
          </a:xfrm>
          <a:prstGeom prst="rect">
            <a:avLst/>
          </a:prstGeom>
        </p:spPr>
      </p:pic>
      <p:sp>
        <p:nvSpPr>
          <p:cNvPr id="2" name="Titolo 1"/>
          <p:cNvSpPr>
            <a:spLocks noGrp="1"/>
          </p:cNvSpPr>
          <p:nvPr>
            <p:ph type="title"/>
          </p:nvPr>
        </p:nvSpPr>
        <p:spPr/>
        <p:txBody>
          <a:bodyPr/>
          <a:lstStyle/>
          <a:p>
            <a:r>
              <a:rPr dirty="0" lang="it-IT"/>
              <a:t>Positive Pressure Working Point</a:t>
            </a:r>
          </a:p>
        </p:txBody>
      </p:sp>
      <p:sp>
        <p:nvSpPr>
          <p:cNvPr id="4" name="Segnaposto numero diapositiva 3"/>
          <p:cNvSpPr>
            <a:spLocks noGrp="1"/>
          </p:cNvSpPr>
          <p:nvPr>
            <p:ph idx="11" sz="quarter" type="sldNum"/>
          </p:nvPr>
        </p:nvSpPr>
        <p:spPr/>
        <p:txBody>
          <a:bodyPr/>
          <a:lstStyle/>
          <a:p>
            <a:fld id="{062CC5B9-BD11-4090-982C-6B0ABD7F3D46}" type="slidenum">
              <a:rPr lang="it-IT" smtClean="0"/>
              <a:pPr/>
              <a:t>22</a:t>
            </a:fld>
            <a:endParaRPr lang="it-IT"/>
          </a:p>
        </p:txBody>
      </p:sp>
      <p:grpSp>
        <p:nvGrpSpPr>
          <p:cNvPr id="22" name="Gruppo 4"/>
          <p:cNvGrpSpPr/>
          <p:nvPr/>
        </p:nvGrpSpPr>
        <p:grpSpPr>
          <a:xfrm>
            <a:off x="0" y="6020454"/>
            <a:ext cx="12189741" cy="372746"/>
            <a:chOff x="0" y="5993158"/>
            <a:chExt cx="11667586" cy="372746"/>
          </a:xfrm>
          <a:solidFill>
            <a:schemeClr val="bg1">
              <a:lumMod val="65000"/>
            </a:schemeClr>
          </a:solidFill>
        </p:grpSpPr>
        <p:sp>
          <p:nvSpPr>
            <p:cNvPr id="24" name="Mostrina 5"/>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Introduction</a:t>
              </a:r>
              <a:endParaRPr lang="it-IT" sz="1500">
                <a:solidFill>
                  <a:schemeClr val="bg2"/>
                </a:solidFill>
              </a:endParaRPr>
            </a:p>
          </p:txBody>
        </p:sp>
        <p:sp>
          <p:nvSpPr>
            <p:cNvPr id="25" name="Mostrina 6"/>
            <p:cNvSpPr/>
            <p:nvPr/>
          </p:nvSpPr>
          <p:spPr>
            <a:xfrm>
              <a:off x="1944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lang="it-IT" sz="1500">
                  <a:solidFill>
                    <a:schemeClr val="bg2"/>
                  </a:solidFill>
                </a:rPr>
                <a:t>Architecture</a:t>
              </a:r>
            </a:p>
          </p:txBody>
        </p:sp>
        <p:sp>
          <p:nvSpPr>
            <p:cNvPr id="27" name="Mostrina 7"/>
            <p:cNvSpPr/>
            <p:nvPr/>
          </p:nvSpPr>
          <p:spPr>
            <a:xfrm>
              <a:off x="3888000"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lang="it-IT" sz="1500">
                  <a:solidFill>
                    <a:schemeClr val="bg2"/>
                  </a:solidFill>
                </a:rPr>
                <a:t>Control </a:t>
              </a:r>
              <a:r>
                <a:rPr err="1" lang="it-IT" sz="1500">
                  <a:solidFill>
                    <a:schemeClr val="bg2"/>
                  </a:solidFill>
                </a:rPr>
                <a:t>Logic</a:t>
              </a:r>
              <a:endParaRPr lang="it-IT" sz="1500">
                <a:solidFill>
                  <a:schemeClr val="bg2"/>
                </a:solidFill>
              </a:endParaRPr>
            </a:p>
          </p:txBody>
        </p:sp>
        <p:sp>
          <p:nvSpPr>
            <p:cNvPr id="28" name="Mostrina 8"/>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User Interface</a:t>
              </a:r>
            </a:p>
          </p:txBody>
        </p:sp>
        <p:sp>
          <p:nvSpPr>
            <p:cNvPr id="29" name="Mostrina 9"/>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Validation</a:t>
              </a:r>
            </a:p>
          </p:txBody>
        </p:sp>
        <p:sp>
          <p:nvSpPr>
            <p:cNvPr id="30" name="Mostrina 10"/>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Conclusion</a:t>
              </a:r>
              <a:endParaRPr lang="it-IT" sz="1500">
                <a:solidFill>
                  <a:schemeClr val="bg2"/>
                </a:solidFill>
              </a:endParaRPr>
            </a:p>
          </p:txBody>
        </p:sp>
      </p:grpSp>
      <p:sp>
        <p:nvSpPr>
          <p:cNvPr id="50" name="Rectangle 49">
            <a:extLst>
              <a:ext uri="{FF2B5EF4-FFF2-40B4-BE49-F238E27FC236}">
                <a16:creationId xmlns:a16="http://schemas.microsoft.com/office/drawing/2014/main" id="{B60D902E-350C-49B2-9762-37A59362E0FC}"/>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a:t>Carrassi Thomas</a:t>
            </a:r>
          </a:p>
        </p:txBody>
      </p:sp>
      <p:sp>
        <p:nvSpPr>
          <p:cNvPr id="26" name="Rectangle: Rounded Corners 25">
            <a:extLst>
              <a:ext uri="{FF2B5EF4-FFF2-40B4-BE49-F238E27FC236}">
                <a16:creationId xmlns:a16="http://schemas.microsoft.com/office/drawing/2014/main" id="{141F25EB-94B8-4F00-9108-03F3F75E0424}"/>
              </a:ext>
            </a:extLst>
          </p:cNvPr>
          <p:cNvSpPr/>
          <p:nvPr/>
        </p:nvSpPr>
        <p:spPr>
          <a:xfrm>
            <a:off x="367733" y="1343655"/>
            <a:ext cx="4204267" cy="1731534"/>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en-US" sz="2400">
                <a:solidFill>
                  <a:schemeClr val="tx2"/>
                </a:solidFill>
                <a:latin charset="0" panose="020B0304020202020204" pitchFamily="34" typeface="Arial Nova Light"/>
              </a:rPr>
              <a:t>The device generates </a:t>
            </a:r>
            <a:r>
              <a:rPr b="1" dirty="0" lang="en-US" sz="2400">
                <a:solidFill>
                  <a:schemeClr val="tx2"/>
                </a:solidFill>
                <a:latin charset="0" panose="020B0304020202020204" pitchFamily="34" typeface="Arial Nova Light"/>
              </a:rPr>
              <a:t>pressure </a:t>
            </a:r>
            <a:r>
              <a:rPr dirty="0" lang="en-US" sz="2400">
                <a:solidFill>
                  <a:schemeClr val="tx2"/>
                </a:solidFill>
                <a:latin charset="0" panose="020B0304020202020204" pitchFamily="34" typeface="Arial Nova Light"/>
              </a:rPr>
              <a:t>oscillations around a </a:t>
            </a:r>
            <a:r>
              <a:rPr b="1" dirty="0" lang="en-US" sz="2400">
                <a:solidFill>
                  <a:schemeClr val="tx2"/>
                </a:solidFill>
                <a:latin charset="0" panose="020B0304020202020204" pitchFamily="34" typeface="Arial Nova Light"/>
              </a:rPr>
              <a:t>positive </a:t>
            </a:r>
            <a:r>
              <a:rPr dirty="0" lang="en-US" sz="2400">
                <a:solidFill>
                  <a:schemeClr val="tx2"/>
                </a:solidFill>
                <a:latin charset="0" panose="020B0304020202020204" pitchFamily="34" typeface="Arial Nova Light"/>
              </a:rPr>
              <a:t>value</a:t>
            </a:r>
          </a:p>
        </p:txBody>
      </p:sp>
      <p:pic>
        <p:nvPicPr>
          <p:cNvPr id="45" name="Picture 44">
            <a:extLst>
              <a:ext uri="{FF2B5EF4-FFF2-40B4-BE49-F238E27FC236}">
                <a16:creationId xmlns:a16="http://schemas.microsoft.com/office/drawing/2014/main" id="{44AD76A0-1429-4626-9B7C-906FAAD4CE2D}"/>
              </a:ext>
            </a:extLst>
          </p:cNvPr>
          <p:cNvPicPr>
            <a:picLocks noChangeAspect="1"/>
          </p:cNvPicPr>
          <p:nvPr/>
        </p:nvPicPr>
        <p:blipFill rotWithShape="1">
          <a:blip r:embed="rId4"/>
          <a:srcRect r="-100"/>
          <a:stretch/>
        </p:blipFill>
        <p:spPr>
          <a:xfrm>
            <a:off x="6868337" y="2351252"/>
            <a:ext cx="4447364" cy="1447874"/>
          </a:xfrm>
          <a:prstGeom prst="rect">
            <a:avLst/>
          </a:prstGeom>
        </p:spPr>
      </p:pic>
      <p:pic>
        <p:nvPicPr>
          <p:cNvPr descr="Logo&#10;&#10;Description automatically generated" id="49" name="Picture 48">
            <a:extLst>
              <a:ext uri="{FF2B5EF4-FFF2-40B4-BE49-F238E27FC236}">
                <a16:creationId xmlns:a16="http://schemas.microsoft.com/office/drawing/2014/main" id="{5B92BBD1-4D14-4BE4-973B-6390782577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9657" y="1534091"/>
            <a:ext cx="762000" cy="762000"/>
          </a:xfrm>
          <a:prstGeom prst="rect">
            <a:avLst/>
          </a:prstGeom>
        </p:spPr>
      </p:pic>
      <p:pic>
        <p:nvPicPr>
          <p:cNvPr descr="Logo&#10;&#10;Description automatically generated" id="51" name="Picture 50">
            <a:extLst>
              <a:ext uri="{FF2B5EF4-FFF2-40B4-BE49-F238E27FC236}">
                <a16:creationId xmlns:a16="http://schemas.microsoft.com/office/drawing/2014/main" id="{C98619FA-5541-4751-A670-C35B7E5F46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1743" y="1534091"/>
            <a:ext cx="762000" cy="762000"/>
          </a:xfrm>
          <a:prstGeom prst="rect">
            <a:avLst/>
          </a:prstGeom>
        </p:spPr>
      </p:pic>
      <p:pic>
        <p:nvPicPr>
          <p:cNvPr descr="Logo&#10;&#10;Description automatically generated" id="52" name="Picture 51">
            <a:extLst>
              <a:ext uri="{FF2B5EF4-FFF2-40B4-BE49-F238E27FC236}">
                <a16:creationId xmlns:a16="http://schemas.microsoft.com/office/drawing/2014/main" id="{4FE9FD73-60F0-4B59-B353-95BC2C1F1D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2022" y="1554962"/>
            <a:ext cx="762000" cy="762000"/>
          </a:xfrm>
          <a:prstGeom prst="rect">
            <a:avLst/>
          </a:prstGeom>
        </p:spPr>
      </p:pic>
      <p:cxnSp>
        <p:nvCxnSpPr>
          <p:cNvPr id="53" name="Straight Connector 52">
            <a:extLst>
              <a:ext uri="{FF2B5EF4-FFF2-40B4-BE49-F238E27FC236}">
                <a16:creationId xmlns:a16="http://schemas.microsoft.com/office/drawing/2014/main" id="{166EC349-519B-4AD3-8DDF-DA726158921D}"/>
              </a:ext>
            </a:extLst>
          </p:cNvPr>
          <p:cNvCxnSpPr>
            <a:cxnSpLocks/>
            <a:endCxn id="45" idx="1"/>
          </p:cNvCxnSpPr>
          <p:nvPr/>
        </p:nvCxnSpPr>
        <p:spPr>
          <a:xfrm>
            <a:off x="5372100" y="3075189"/>
            <a:ext cx="1496237" cy="0"/>
          </a:xfrm>
          <a:prstGeom prst="line">
            <a:avLst/>
          </a:prstGeom>
          <a:ln w="28575">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CF3DF1D1-5F22-430E-8EC6-0E57313AE45A}"/>
              </a:ext>
            </a:extLst>
          </p:cNvPr>
          <p:cNvCxnSpPr>
            <a:cxnSpLocks/>
          </p:cNvCxnSpPr>
          <p:nvPr/>
        </p:nvCxnSpPr>
        <p:spPr>
          <a:xfrm>
            <a:off x="6264452" y="2351252"/>
            <a:ext cx="0" cy="1740688"/>
          </a:xfrm>
          <a:prstGeom prst="line">
            <a:avLst/>
          </a:prstGeom>
          <a:ln>
            <a:solidFill>
              <a:schemeClr val="bg1">
                <a:lumMod val="50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409B59DB-226E-486D-A86B-D39FDD483947}"/>
              </a:ext>
            </a:extLst>
          </p:cNvPr>
          <p:cNvCxnSpPr>
            <a:cxnSpLocks/>
          </p:cNvCxnSpPr>
          <p:nvPr/>
        </p:nvCxnSpPr>
        <p:spPr>
          <a:xfrm>
            <a:off x="7597797" y="2296091"/>
            <a:ext cx="0" cy="1795849"/>
          </a:xfrm>
          <a:prstGeom prst="line">
            <a:avLst/>
          </a:prstGeom>
          <a:ln>
            <a:solidFill>
              <a:schemeClr val="bg1">
                <a:lumMod val="50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1FCC37FD-AA35-4DEB-99BF-717C67A0639A}"/>
              </a:ext>
            </a:extLst>
          </p:cNvPr>
          <p:cNvCxnSpPr>
            <a:cxnSpLocks/>
          </p:cNvCxnSpPr>
          <p:nvPr/>
        </p:nvCxnSpPr>
        <p:spPr>
          <a:xfrm>
            <a:off x="9144173" y="2296091"/>
            <a:ext cx="0" cy="1795849"/>
          </a:xfrm>
          <a:prstGeom prst="line">
            <a:avLst/>
          </a:prstGeom>
          <a:ln>
            <a:solidFill>
              <a:schemeClr val="bg1">
                <a:lumMod val="50000"/>
              </a:schemeClr>
            </a:solidFill>
            <a:prstDash val="lgDash"/>
          </a:ln>
        </p:spPr>
        <p:style>
          <a:lnRef idx="2">
            <a:schemeClr val="accent1"/>
          </a:lnRef>
          <a:fillRef idx="0">
            <a:schemeClr val="accent1"/>
          </a:fillRef>
          <a:effectRef idx="1">
            <a:schemeClr val="accent1"/>
          </a:effectRef>
          <a:fontRef idx="minor">
            <a:schemeClr val="tx1"/>
          </a:fontRef>
        </p:style>
      </p:cxnSp>
      <p:sp>
        <p:nvSpPr>
          <p:cNvPr id="61" name="Arc 60">
            <a:extLst>
              <a:ext uri="{FF2B5EF4-FFF2-40B4-BE49-F238E27FC236}">
                <a16:creationId xmlns:a16="http://schemas.microsoft.com/office/drawing/2014/main" id="{EEE0B745-6280-400C-AA70-B5DEDB637603}"/>
              </a:ext>
            </a:extLst>
          </p:cNvPr>
          <p:cNvSpPr/>
          <p:nvPr/>
        </p:nvSpPr>
        <p:spPr>
          <a:xfrm>
            <a:off x="5958840" y="1421131"/>
            <a:ext cx="762000" cy="762000"/>
          </a:xfrm>
          <a:prstGeom prst="arc">
            <a:avLst>
              <a:gd fmla="val 16269592" name="adj1"/>
              <a:gd fmla="val 0" name="adj2"/>
            </a:avLst>
          </a:prstGeom>
          <a:ln w="38100">
            <a:solidFill>
              <a:srgbClr val="FF0000"/>
            </a:solidFill>
            <a:headEnd len="med" type="none" w="med"/>
            <a:tailEnd len="med" type="triangle" w="med"/>
          </a:ln>
        </p:spPr>
        <p:style>
          <a:lnRef idx="2">
            <a:schemeClr val="accent1"/>
          </a:lnRef>
          <a:fillRef idx="0">
            <a:schemeClr val="accent1"/>
          </a:fillRef>
          <a:effectRef idx="1">
            <a:schemeClr val="accent1"/>
          </a:effectRef>
          <a:fontRef idx="minor">
            <a:schemeClr val="tx1"/>
          </a:fontRef>
        </p:style>
        <p:txBody>
          <a:bodyPr anchor="ctr" rtlCol="0"/>
          <a:lstStyle/>
          <a:p>
            <a:pPr algn="ctr"/>
            <a:endParaRPr lang="it-IT"/>
          </a:p>
        </p:txBody>
      </p:sp>
      <p:sp>
        <p:nvSpPr>
          <p:cNvPr id="62" name="Arc 61">
            <a:extLst>
              <a:ext uri="{FF2B5EF4-FFF2-40B4-BE49-F238E27FC236}">
                <a16:creationId xmlns:a16="http://schemas.microsoft.com/office/drawing/2014/main" id="{DD828953-5A47-4FE1-8DC8-DC5E42C9EB4A}"/>
              </a:ext>
            </a:extLst>
          </p:cNvPr>
          <p:cNvSpPr/>
          <p:nvPr/>
        </p:nvSpPr>
        <p:spPr>
          <a:xfrm>
            <a:off x="9090980" y="1477828"/>
            <a:ext cx="465929" cy="505811"/>
          </a:xfrm>
          <a:prstGeom prst="arc">
            <a:avLst>
              <a:gd fmla="val 16269592" name="adj1"/>
              <a:gd fmla="val 0" name="adj2"/>
            </a:avLst>
          </a:prstGeom>
          <a:ln w="38100">
            <a:solidFill>
              <a:srgbClr val="FF0000"/>
            </a:solidFill>
            <a:headEnd len="med" type="none" w="med"/>
            <a:tailEnd len="med" type="triangle" w="med"/>
          </a:ln>
        </p:spPr>
        <p:style>
          <a:lnRef idx="2">
            <a:schemeClr val="accent1"/>
          </a:lnRef>
          <a:fillRef idx="0">
            <a:schemeClr val="accent1"/>
          </a:fillRef>
          <a:effectRef idx="1">
            <a:schemeClr val="accent1"/>
          </a:effectRef>
          <a:fontRef idx="minor">
            <a:schemeClr val="tx1"/>
          </a:fontRef>
        </p:style>
        <p:txBody>
          <a:bodyPr anchor="ctr" rtlCol="0"/>
          <a:lstStyle/>
          <a:p>
            <a:pPr algn="ctr"/>
            <a:endParaRPr lang="it-IT"/>
          </a:p>
        </p:txBody>
      </p:sp>
      <p:sp>
        <p:nvSpPr>
          <p:cNvPr id="63" name="Arc 62">
            <a:extLst>
              <a:ext uri="{FF2B5EF4-FFF2-40B4-BE49-F238E27FC236}">
                <a16:creationId xmlns:a16="http://schemas.microsoft.com/office/drawing/2014/main" id="{43E68F53-80A6-455C-B97C-8CA1C6F6B7C6}"/>
              </a:ext>
            </a:extLst>
          </p:cNvPr>
          <p:cNvSpPr/>
          <p:nvPr/>
        </p:nvSpPr>
        <p:spPr>
          <a:xfrm>
            <a:off x="7051819" y="1373179"/>
            <a:ext cx="1136365" cy="1153333"/>
          </a:xfrm>
          <a:prstGeom prst="arc">
            <a:avLst>
              <a:gd fmla="val 16269592" name="adj1"/>
              <a:gd fmla="val 756202" name="adj2"/>
            </a:avLst>
          </a:prstGeom>
          <a:ln w="38100">
            <a:solidFill>
              <a:srgbClr val="FF0000"/>
            </a:solidFill>
            <a:headEnd len="med" type="none" w="med"/>
            <a:tailEnd len="med" type="triangle" w="med"/>
          </a:ln>
        </p:spPr>
        <p:style>
          <a:lnRef idx="2">
            <a:schemeClr val="accent1"/>
          </a:lnRef>
          <a:fillRef idx="0">
            <a:schemeClr val="accent1"/>
          </a:fillRef>
          <a:effectRef idx="1">
            <a:schemeClr val="accent1"/>
          </a:effectRef>
          <a:fontRef idx="minor">
            <a:schemeClr val="tx1"/>
          </a:fontRef>
        </p:style>
        <p:txBody>
          <a:bodyPr anchor="ctr" rtlCol="0"/>
          <a:lstStyle/>
          <a:p>
            <a:pPr algn="ctr"/>
            <a:endParaRPr lang="it-IT"/>
          </a:p>
        </p:txBody>
      </p:sp>
      <p:sp>
        <p:nvSpPr>
          <p:cNvPr id="64" name="Rectangle: Rounded Corners 63">
            <a:extLst>
              <a:ext uri="{FF2B5EF4-FFF2-40B4-BE49-F238E27FC236}">
                <a16:creationId xmlns:a16="http://schemas.microsoft.com/office/drawing/2014/main" id="{0780DCB4-9032-4DE2-A202-205AA50646AD}"/>
              </a:ext>
            </a:extLst>
          </p:cNvPr>
          <p:cNvSpPr/>
          <p:nvPr/>
        </p:nvSpPr>
        <p:spPr>
          <a:xfrm>
            <a:off x="365722" y="3429000"/>
            <a:ext cx="4204267" cy="1731534"/>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en-US" sz="2400">
                <a:solidFill>
                  <a:schemeClr val="tx2"/>
                </a:solidFill>
                <a:latin charset="0" panose="020B0304020202020204" pitchFamily="34" typeface="Arial Nova Light"/>
              </a:rPr>
              <a:t>Motor velocity is </a:t>
            </a:r>
            <a:r>
              <a:rPr b="1" dirty="0" lang="en-US" sz="2400">
                <a:solidFill>
                  <a:schemeClr val="tx2"/>
                </a:solidFill>
                <a:latin charset="0" panose="020B0304020202020204" pitchFamily="34" typeface="Arial Nova Light"/>
              </a:rPr>
              <a:t>modulated</a:t>
            </a:r>
            <a:r>
              <a:rPr dirty="0" lang="en-US" sz="2400">
                <a:solidFill>
                  <a:schemeClr val="tx2"/>
                </a:solidFill>
                <a:latin charset="0" panose="020B0304020202020204" pitchFamily="34" typeface="Arial Nova Light"/>
              </a:rPr>
              <a:t> around that value,</a:t>
            </a:r>
            <a:r>
              <a:rPr b="1" dirty="0" lang="en-US" sz="2400">
                <a:solidFill>
                  <a:schemeClr val="tx2"/>
                </a:solidFill>
                <a:latin charset="0" panose="020B0304020202020204" pitchFamily="34" typeface="Arial Nova Light"/>
              </a:rPr>
              <a:t> without changing sign</a:t>
            </a:r>
          </a:p>
        </p:txBody>
      </p:sp>
      <p:sp>
        <p:nvSpPr>
          <p:cNvPr id="68" name="TextBox 67">
            <a:extLst>
              <a:ext uri="{FF2B5EF4-FFF2-40B4-BE49-F238E27FC236}">
                <a16:creationId xmlns:a16="http://schemas.microsoft.com/office/drawing/2014/main" id="{40E07E92-8FCC-4898-AC6E-86B743CDCD39}"/>
              </a:ext>
            </a:extLst>
          </p:cNvPr>
          <p:cNvSpPr txBox="1"/>
          <p:nvPr/>
        </p:nvSpPr>
        <p:spPr>
          <a:xfrm>
            <a:off x="5919976" y="4138649"/>
            <a:ext cx="896162" cy="461665"/>
          </a:xfrm>
          <a:prstGeom prst="rect">
            <a:avLst/>
          </a:prstGeom>
          <a:noFill/>
        </p:spPr>
        <p:txBody>
          <a:bodyPr rtlCol="0" wrap="square">
            <a:spAutoFit/>
          </a:bodyPr>
          <a:lstStyle/>
          <a:p>
            <a:r>
              <a:rPr b="1" dirty="0" lang="it-IT" sz="2400">
                <a:solidFill>
                  <a:schemeClr val="tx2"/>
                </a:solidFill>
              </a:rPr>
              <a:t>V</a:t>
            </a:r>
            <a:r>
              <a:rPr b="1" dirty="0" lang="it-IT" sz="1200">
                <a:solidFill>
                  <a:schemeClr val="tx2"/>
                </a:solidFill>
              </a:rPr>
              <a:t>target</a:t>
            </a:r>
            <a:endParaRPr b="1" dirty="0" lang="it-IT">
              <a:solidFill>
                <a:schemeClr val="tx2"/>
              </a:solidFill>
            </a:endParaRPr>
          </a:p>
        </p:txBody>
      </p:sp>
      <p:sp>
        <p:nvSpPr>
          <p:cNvPr id="69" name="TextBox 68">
            <a:extLst>
              <a:ext uri="{FF2B5EF4-FFF2-40B4-BE49-F238E27FC236}">
                <a16:creationId xmlns:a16="http://schemas.microsoft.com/office/drawing/2014/main" id="{6B4F5A01-884B-486D-AC29-275D81249F22}"/>
              </a:ext>
            </a:extLst>
          </p:cNvPr>
          <p:cNvSpPr txBox="1"/>
          <p:nvPr/>
        </p:nvSpPr>
        <p:spPr>
          <a:xfrm>
            <a:off x="7350114" y="4177482"/>
            <a:ext cx="896162" cy="461665"/>
          </a:xfrm>
          <a:prstGeom prst="rect">
            <a:avLst/>
          </a:prstGeom>
          <a:noFill/>
        </p:spPr>
        <p:txBody>
          <a:bodyPr rtlCol="0" wrap="square">
            <a:spAutoFit/>
          </a:bodyPr>
          <a:lstStyle/>
          <a:p>
            <a:r>
              <a:rPr b="1" dirty="0" lang="it-IT" sz="2400">
                <a:solidFill>
                  <a:schemeClr val="tx2"/>
                </a:solidFill>
              </a:rPr>
              <a:t>V</a:t>
            </a:r>
            <a:r>
              <a:rPr b="1" dirty="0" lang="it-IT" sz="1200">
                <a:solidFill>
                  <a:schemeClr val="tx2"/>
                </a:solidFill>
              </a:rPr>
              <a:t> </a:t>
            </a:r>
            <a:endParaRPr b="1" dirty="0" lang="it-IT">
              <a:solidFill>
                <a:schemeClr val="tx2"/>
              </a:solidFill>
            </a:endParaRPr>
          </a:p>
        </p:txBody>
      </p:sp>
      <p:cxnSp>
        <p:nvCxnSpPr>
          <p:cNvPr id="72" name="Straight Arrow Connector 71">
            <a:extLst>
              <a:ext uri="{FF2B5EF4-FFF2-40B4-BE49-F238E27FC236}">
                <a16:creationId xmlns:a16="http://schemas.microsoft.com/office/drawing/2014/main" id="{B3E85861-293E-4FBF-A025-882CC5FDE63B}"/>
              </a:ext>
            </a:extLst>
          </p:cNvPr>
          <p:cNvCxnSpPr>
            <a:cxnSpLocks/>
          </p:cNvCxnSpPr>
          <p:nvPr/>
        </p:nvCxnSpPr>
        <p:spPr>
          <a:xfrm flipV="1">
            <a:off x="7798195" y="4236628"/>
            <a:ext cx="0" cy="305547"/>
          </a:xfrm>
          <a:prstGeom prst="straightConnector1">
            <a:avLst/>
          </a:prstGeom>
          <a:ln w="38100">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0A17A458-76DB-4863-BFBA-863C1460B964}"/>
              </a:ext>
            </a:extLst>
          </p:cNvPr>
          <p:cNvSpPr txBox="1"/>
          <p:nvPr/>
        </p:nvSpPr>
        <p:spPr>
          <a:xfrm>
            <a:off x="8931261" y="4149837"/>
            <a:ext cx="896162" cy="461665"/>
          </a:xfrm>
          <a:prstGeom prst="rect">
            <a:avLst/>
          </a:prstGeom>
          <a:noFill/>
        </p:spPr>
        <p:txBody>
          <a:bodyPr rtlCol="0" wrap="square">
            <a:spAutoFit/>
          </a:bodyPr>
          <a:lstStyle/>
          <a:p>
            <a:r>
              <a:rPr b="1" dirty="0" lang="it-IT" sz="2400">
                <a:solidFill>
                  <a:schemeClr val="tx2"/>
                </a:solidFill>
              </a:rPr>
              <a:t>V</a:t>
            </a:r>
            <a:r>
              <a:rPr b="1" dirty="0" lang="it-IT" sz="1200">
                <a:solidFill>
                  <a:schemeClr val="tx2"/>
                </a:solidFill>
              </a:rPr>
              <a:t> </a:t>
            </a:r>
            <a:endParaRPr b="1" dirty="0" lang="it-IT">
              <a:solidFill>
                <a:schemeClr val="tx2"/>
              </a:solidFill>
            </a:endParaRPr>
          </a:p>
        </p:txBody>
      </p:sp>
      <p:cxnSp>
        <p:nvCxnSpPr>
          <p:cNvPr id="76" name="Straight Arrow Connector 75">
            <a:extLst>
              <a:ext uri="{FF2B5EF4-FFF2-40B4-BE49-F238E27FC236}">
                <a16:creationId xmlns:a16="http://schemas.microsoft.com/office/drawing/2014/main" id="{583CF46C-AB62-4F2F-A90B-F9BB07859334}"/>
              </a:ext>
            </a:extLst>
          </p:cNvPr>
          <p:cNvCxnSpPr>
            <a:cxnSpLocks/>
          </p:cNvCxnSpPr>
          <p:nvPr/>
        </p:nvCxnSpPr>
        <p:spPr>
          <a:xfrm>
            <a:off x="9323944" y="4213598"/>
            <a:ext cx="0" cy="311765"/>
          </a:xfrm>
          <a:prstGeom prst="straightConnector1">
            <a:avLst/>
          </a:prstGeom>
          <a:ln w="38100">
            <a:solidFill>
              <a:schemeClr val="tx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5382067"/>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64"/>
                                        </p:tgtEl>
                                        <p:attrNameLst>
                                          <p:attrName>style.visibility</p:attrName>
                                        </p:attrNameLst>
                                      </p:cBhvr>
                                      <p:to>
                                        <p:strVal val="visible"/>
                                      </p:to>
                                    </p:set>
                                  </p:childTnLst>
                                </p:cTn>
                              </p:par>
                              <p:par>
                                <p:cTn fill="hold" id="7" nodeType="withEffect" presetClass="entr" presetID="1" presetSubtype="0">
                                  <p:stCondLst>
                                    <p:cond delay="0"/>
                                  </p:stCondLst>
                                  <p:childTnLst>
                                    <p:set>
                                      <p:cBhvr>
                                        <p:cTn dur="1" fill="hold" id="8">
                                          <p:stCondLst>
                                            <p:cond delay="0"/>
                                          </p:stCondLst>
                                        </p:cTn>
                                        <p:tgtEl>
                                          <p:spTgt spid="49"/>
                                        </p:tgtEl>
                                        <p:attrNameLst>
                                          <p:attrName>style.visibility</p:attrName>
                                        </p:attrNameLst>
                                      </p:cBhvr>
                                      <p:to>
                                        <p:strVal val="visible"/>
                                      </p:to>
                                    </p:set>
                                  </p:childTnLst>
                                </p:cTn>
                              </p:par>
                              <p:par>
                                <p:cTn fill="hold" id="9" nodeType="withEffect" presetClass="entr" presetID="1" presetSubtype="0">
                                  <p:stCondLst>
                                    <p:cond delay="0"/>
                                  </p:stCondLst>
                                  <p:childTnLst>
                                    <p:set>
                                      <p:cBhvr>
                                        <p:cTn dur="1" fill="hold" id="10">
                                          <p:stCondLst>
                                            <p:cond delay="0"/>
                                          </p:stCondLst>
                                        </p:cTn>
                                        <p:tgtEl>
                                          <p:spTgt spid="51"/>
                                        </p:tgtEl>
                                        <p:attrNameLst>
                                          <p:attrName>style.visibility</p:attrName>
                                        </p:attrNameLst>
                                      </p:cBhvr>
                                      <p:to>
                                        <p:strVal val="visible"/>
                                      </p:to>
                                    </p:set>
                                  </p:childTnLst>
                                </p:cTn>
                              </p:par>
                              <p:par>
                                <p:cTn fill="hold" id="11" nodeType="withEffect" presetClass="entr" presetID="1" presetSubtype="0">
                                  <p:stCondLst>
                                    <p:cond delay="0"/>
                                  </p:stCondLst>
                                  <p:childTnLst>
                                    <p:set>
                                      <p:cBhvr>
                                        <p:cTn dur="1" fill="hold" id="12">
                                          <p:stCondLst>
                                            <p:cond delay="0"/>
                                          </p:stCondLst>
                                        </p:cTn>
                                        <p:tgtEl>
                                          <p:spTgt spid="52"/>
                                        </p:tgtEl>
                                        <p:attrNameLst>
                                          <p:attrName>style.visibility</p:attrName>
                                        </p:attrNameLst>
                                      </p:cBhvr>
                                      <p:to>
                                        <p:strVal val="visible"/>
                                      </p:to>
                                    </p:set>
                                  </p:childTnLst>
                                </p:cTn>
                              </p:par>
                              <p:par>
                                <p:cTn fill="hold" id="13" nodeType="withEffect" presetClass="entr" presetID="1" presetSubtype="0">
                                  <p:stCondLst>
                                    <p:cond delay="0"/>
                                  </p:stCondLst>
                                  <p:childTnLst>
                                    <p:set>
                                      <p:cBhvr>
                                        <p:cTn dur="1" fill="hold" id="14">
                                          <p:stCondLst>
                                            <p:cond delay="0"/>
                                          </p:stCondLst>
                                        </p:cTn>
                                        <p:tgtEl>
                                          <p:spTgt spid="56"/>
                                        </p:tgtEl>
                                        <p:attrNameLst>
                                          <p:attrName>style.visibility</p:attrName>
                                        </p:attrNameLst>
                                      </p:cBhvr>
                                      <p:to>
                                        <p:strVal val="visible"/>
                                      </p:to>
                                    </p:set>
                                  </p:childTnLst>
                                </p:cTn>
                              </p:par>
                              <p:par>
                                <p:cTn fill="hold" id="15" nodeType="withEffect" presetClass="entr" presetID="1" presetSubtype="0">
                                  <p:stCondLst>
                                    <p:cond delay="0"/>
                                  </p:stCondLst>
                                  <p:childTnLst>
                                    <p:set>
                                      <p:cBhvr>
                                        <p:cTn dur="1" fill="hold" id="16">
                                          <p:stCondLst>
                                            <p:cond delay="0"/>
                                          </p:stCondLst>
                                        </p:cTn>
                                        <p:tgtEl>
                                          <p:spTgt spid="57"/>
                                        </p:tgtEl>
                                        <p:attrNameLst>
                                          <p:attrName>style.visibility</p:attrName>
                                        </p:attrNameLst>
                                      </p:cBhvr>
                                      <p:to>
                                        <p:strVal val="visible"/>
                                      </p:to>
                                    </p:set>
                                  </p:childTnLst>
                                </p:cTn>
                              </p:par>
                              <p:par>
                                <p:cTn fill="hold" id="17" nodeType="withEffect" presetClass="entr" presetID="1" presetSubtype="0">
                                  <p:stCondLst>
                                    <p:cond delay="0"/>
                                  </p:stCondLst>
                                  <p:childTnLst>
                                    <p:set>
                                      <p:cBhvr>
                                        <p:cTn dur="1" fill="hold" id="18">
                                          <p:stCondLst>
                                            <p:cond delay="0"/>
                                          </p:stCondLst>
                                        </p:cTn>
                                        <p:tgtEl>
                                          <p:spTgt spid="59"/>
                                        </p:tgtEl>
                                        <p:attrNameLst>
                                          <p:attrName>style.visibility</p:attrName>
                                        </p:attrNameLst>
                                      </p:cBhvr>
                                      <p:to>
                                        <p:strVal val="visible"/>
                                      </p:to>
                                    </p:set>
                                  </p:childTnLst>
                                </p:cTn>
                              </p:par>
                              <p:par>
                                <p:cTn fill="hold" grpId="0" id="19" nodeType="withEffect" presetClass="entr" presetID="1" presetSubtype="0">
                                  <p:stCondLst>
                                    <p:cond delay="0"/>
                                  </p:stCondLst>
                                  <p:childTnLst>
                                    <p:set>
                                      <p:cBhvr>
                                        <p:cTn dur="1" fill="hold" id="20">
                                          <p:stCondLst>
                                            <p:cond delay="0"/>
                                          </p:stCondLst>
                                        </p:cTn>
                                        <p:tgtEl>
                                          <p:spTgt spid="61"/>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62"/>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63"/>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68"/>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69"/>
                                        </p:tgtEl>
                                        <p:attrNameLst>
                                          <p:attrName>style.visibility</p:attrName>
                                        </p:attrNameLst>
                                      </p:cBhvr>
                                      <p:to>
                                        <p:strVal val="visible"/>
                                      </p:to>
                                    </p:set>
                                  </p:childTnLst>
                                </p:cTn>
                              </p:par>
                              <p:par>
                                <p:cTn fill="hold" id="29" nodeType="withEffect" presetClass="entr" presetID="1" presetSubtype="0">
                                  <p:stCondLst>
                                    <p:cond delay="0"/>
                                  </p:stCondLst>
                                  <p:childTnLst>
                                    <p:set>
                                      <p:cBhvr>
                                        <p:cTn dur="1" fill="hold" id="30">
                                          <p:stCondLst>
                                            <p:cond delay="0"/>
                                          </p:stCondLst>
                                        </p:cTn>
                                        <p:tgtEl>
                                          <p:spTgt spid="72"/>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7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7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1"/>
      <p:bldP animBg="1" grpId="0" spid="62"/>
      <p:bldP animBg="1" grpId="0" spid="63"/>
      <p:bldP animBg="1" grpId="0" spid="64"/>
      <p:bldP grpId="0" spid="68"/>
      <p:bldP grpId="0" spid="69"/>
      <p:bldP grpId="0" spid="75"/>
    </p:bldLst>
  </p:timing>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3A08EAAD-3771-4CA9-AAE8-4FA65A7A75DC}"/>
              </a:ext>
            </a:extLst>
          </p:cNvPr>
          <p:cNvSpPr/>
          <p:nvPr/>
        </p:nvSpPr>
        <p:spPr>
          <a:xfrm>
            <a:off x="358412" y="2799853"/>
            <a:ext cx="4204267" cy="1430360"/>
          </a:xfrm>
          <a:prstGeom prst="roundRect">
            <a:avLst/>
          </a:prstGeom>
          <a:solidFill>
            <a:schemeClr val="bg2">
              <a:lumMod val="95000"/>
            </a:schemeClr>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b="1" dirty="0" lang="en-US" sz="2000">
                <a:solidFill>
                  <a:schemeClr val="tx2"/>
                </a:solidFill>
                <a:latin charset="0" panose="020B0304020202020204" pitchFamily="34" typeface="Arial Nova Light"/>
              </a:rPr>
              <a:t>AMPLITUDE CONTROL</a:t>
            </a:r>
          </a:p>
          <a:p>
            <a:pPr algn="ctr"/>
            <a:r>
              <a:rPr dirty="0" lang="en-US" sz="2000">
                <a:solidFill>
                  <a:schemeClr val="tx2"/>
                </a:solidFill>
                <a:latin charset="0" panose="020B0304020202020204" pitchFamily="34" typeface="Arial Nova Light"/>
              </a:rPr>
              <a:t>closed loop PI Controller</a:t>
            </a:r>
          </a:p>
        </p:txBody>
      </p:sp>
      <p:pic>
        <p:nvPicPr>
          <p:cNvPr id="19" name="Picture 18">
            <a:extLst>
              <a:ext uri="{FF2B5EF4-FFF2-40B4-BE49-F238E27FC236}">
                <a16:creationId xmlns:a16="http://schemas.microsoft.com/office/drawing/2014/main" id="{942F5A00-9541-4EB7-AAE1-BFAA0CEF2CF4}"/>
              </a:ext>
            </a:extLst>
          </p:cNvPr>
          <p:cNvPicPr>
            <a:picLocks noChangeAspect="1"/>
          </p:cNvPicPr>
          <p:nvPr/>
        </p:nvPicPr>
        <p:blipFill rotWithShape="1">
          <a:blip r:embed="rId3"/>
          <a:srcRect r="-37"/>
          <a:stretch/>
        </p:blipFill>
        <p:spPr>
          <a:xfrm>
            <a:off x="4789169" y="1534048"/>
            <a:ext cx="7402831" cy="4170690"/>
          </a:xfrm>
          <a:prstGeom prst="rect">
            <a:avLst/>
          </a:prstGeom>
        </p:spPr>
      </p:pic>
      <p:pic>
        <p:nvPicPr>
          <p:cNvPr id="5" name="Picture 4">
            <a:extLst>
              <a:ext uri="{FF2B5EF4-FFF2-40B4-BE49-F238E27FC236}">
                <a16:creationId xmlns:a16="http://schemas.microsoft.com/office/drawing/2014/main" id="{8F1F2B82-DB81-49E5-8B51-B8BE64188CA6}"/>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brightnessContrast contrast="-40000"/>
                    </a14:imgEffect>
                  </a14:imgLayer>
                </a14:imgProps>
              </a:ext>
            </a:extLst>
          </a:blip>
          <a:srcRect b="78" r="28"/>
          <a:stretch/>
        </p:blipFill>
        <p:spPr>
          <a:xfrm>
            <a:off x="6850236" y="1743422"/>
            <a:ext cx="5032896" cy="2852018"/>
          </a:xfrm>
          <a:prstGeom prst="rect">
            <a:avLst/>
          </a:prstGeom>
        </p:spPr>
      </p:pic>
      <p:sp>
        <p:nvSpPr>
          <p:cNvPr id="2" name="Titolo 1"/>
          <p:cNvSpPr>
            <a:spLocks noGrp="1"/>
          </p:cNvSpPr>
          <p:nvPr>
            <p:ph type="title"/>
          </p:nvPr>
        </p:nvSpPr>
        <p:spPr/>
        <p:txBody>
          <a:bodyPr/>
          <a:lstStyle/>
          <a:p>
            <a:r>
              <a:rPr dirty="0" lang="it-IT"/>
              <a:t>Positive Pressure Offset Control</a:t>
            </a:r>
          </a:p>
        </p:txBody>
      </p:sp>
      <p:sp>
        <p:nvSpPr>
          <p:cNvPr id="4" name="Segnaposto numero diapositiva 3"/>
          <p:cNvSpPr>
            <a:spLocks noGrp="1"/>
          </p:cNvSpPr>
          <p:nvPr>
            <p:ph idx="11" sz="quarter" type="sldNum"/>
          </p:nvPr>
        </p:nvSpPr>
        <p:spPr/>
        <p:txBody>
          <a:bodyPr/>
          <a:lstStyle/>
          <a:p>
            <a:fld id="{062CC5B9-BD11-4090-982C-6B0ABD7F3D46}" type="slidenum">
              <a:rPr lang="it-IT" smtClean="0"/>
              <a:pPr/>
              <a:t>23</a:t>
            </a:fld>
            <a:endParaRPr lang="it-IT"/>
          </a:p>
        </p:txBody>
      </p:sp>
      <p:grpSp>
        <p:nvGrpSpPr>
          <p:cNvPr id="22" name="Gruppo 4"/>
          <p:cNvGrpSpPr/>
          <p:nvPr/>
        </p:nvGrpSpPr>
        <p:grpSpPr>
          <a:xfrm>
            <a:off x="0" y="6020454"/>
            <a:ext cx="12189741" cy="372746"/>
            <a:chOff x="0" y="5993158"/>
            <a:chExt cx="11667586" cy="372746"/>
          </a:xfrm>
          <a:solidFill>
            <a:schemeClr val="bg1">
              <a:lumMod val="65000"/>
            </a:schemeClr>
          </a:solidFill>
        </p:grpSpPr>
        <p:sp>
          <p:nvSpPr>
            <p:cNvPr id="24" name="Mostrina 5"/>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Introduction</a:t>
              </a:r>
              <a:endParaRPr lang="it-IT" sz="1500">
                <a:solidFill>
                  <a:schemeClr val="bg2"/>
                </a:solidFill>
              </a:endParaRPr>
            </a:p>
          </p:txBody>
        </p:sp>
        <p:sp>
          <p:nvSpPr>
            <p:cNvPr id="25" name="Mostrina 6"/>
            <p:cNvSpPr/>
            <p:nvPr/>
          </p:nvSpPr>
          <p:spPr>
            <a:xfrm>
              <a:off x="1944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lang="it-IT" sz="1500">
                  <a:solidFill>
                    <a:schemeClr val="bg2"/>
                  </a:solidFill>
                </a:rPr>
                <a:t>Architecture</a:t>
              </a:r>
            </a:p>
          </p:txBody>
        </p:sp>
        <p:sp>
          <p:nvSpPr>
            <p:cNvPr id="27" name="Mostrina 7"/>
            <p:cNvSpPr/>
            <p:nvPr/>
          </p:nvSpPr>
          <p:spPr>
            <a:xfrm>
              <a:off x="3888000"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lang="it-IT" sz="1500">
                  <a:solidFill>
                    <a:schemeClr val="bg2"/>
                  </a:solidFill>
                </a:rPr>
                <a:t>Control </a:t>
              </a:r>
              <a:r>
                <a:rPr err="1" lang="it-IT" sz="1500">
                  <a:solidFill>
                    <a:schemeClr val="bg2"/>
                  </a:solidFill>
                </a:rPr>
                <a:t>Logic</a:t>
              </a:r>
              <a:endParaRPr lang="it-IT" sz="1500">
                <a:solidFill>
                  <a:schemeClr val="bg2"/>
                </a:solidFill>
              </a:endParaRPr>
            </a:p>
          </p:txBody>
        </p:sp>
        <p:sp>
          <p:nvSpPr>
            <p:cNvPr id="28" name="Mostrina 8"/>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User Interface</a:t>
              </a:r>
            </a:p>
          </p:txBody>
        </p:sp>
        <p:sp>
          <p:nvSpPr>
            <p:cNvPr id="29" name="Mostrina 9"/>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Validation</a:t>
              </a:r>
            </a:p>
          </p:txBody>
        </p:sp>
        <p:sp>
          <p:nvSpPr>
            <p:cNvPr id="30" name="Mostrina 10"/>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Conclusion</a:t>
              </a:r>
              <a:endParaRPr lang="it-IT" sz="1500">
                <a:solidFill>
                  <a:schemeClr val="bg2"/>
                </a:solidFill>
              </a:endParaRPr>
            </a:p>
          </p:txBody>
        </p:sp>
      </p:grpSp>
      <p:sp>
        <p:nvSpPr>
          <p:cNvPr id="38" name="Rectangle: Rounded Corners 37">
            <a:extLst>
              <a:ext uri="{FF2B5EF4-FFF2-40B4-BE49-F238E27FC236}">
                <a16:creationId xmlns:a16="http://schemas.microsoft.com/office/drawing/2014/main" id="{5B4872AD-62EB-4880-A66E-00B92CF13D48}"/>
              </a:ext>
            </a:extLst>
          </p:cNvPr>
          <p:cNvSpPr/>
          <p:nvPr/>
        </p:nvSpPr>
        <p:spPr>
          <a:xfrm>
            <a:off x="367733" y="1197428"/>
            <a:ext cx="4204267" cy="1430360"/>
          </a:xfrm>
          <a:prstGeom prst="roundRect">
            <a:avLst/>
          </a:prstGeom>
          <a:solidFill>
            <a:srgbClr val="D1F7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b="1" dirty="0" lang="en-US" sz="2000">
                <a:solidFill>
                  <a:schemeClr val="tx2"/>
                </a:solidFill>
                <a:latin charset="0" panose="020B0304020202020204" pitchFamily="34" typeface="Arial Nova Light"/>
              </a:rPr>
              <a:t>CONTROL at POWER ON</a:t>
            </a:r>
          </a:p>
          <a:p>
            <a:pPr algn="ctr"/>
            <a:r>
              <a:rPr dirty="0" lang="en-US" sz="2000">
                <a:solidFill>
                  <a:schemeClr val="tx2"/>
                </a:solidFill>
                <a:latin charset="0" panose="020B0304020202020204" pitchFamily="34" typeface="Arial Nova Light"/>
              </a:rPr>
              <a:t>closed loop Integral Controller</a:t>
            </a:r>
          </a:p>
        </p:txBody>
      </p:sp>
      <p:sp>
        <p:nvSpPr>
          <p:cNvPr id="46" name="Rectangle: Rounded Corners 45">
            <a:extLst>
              <a:ext uri="{FF2B5EF4-FFF2-40B4-BE49-F238E27FC236}">
                <a16:creationId xmlns:a16="http://schemas.microsoft.com/office/drawing/2014/main" id="{C05D4692-7342-474B-8504-4E137A2A3A75}"/>
              </a:ext>
            </a:extLst>
          </p:cNvPr>
          <p:cNvSpPr/>
          <p:nvPr/>
        </p:nvSpPr>
        <p:spPr>
          <a:xfrm>
            <a:off x="367733" y="2799853"/>
            <a:ext cx="4204267" cy="1430360"/>
          </a:xfrm>
          <a:prstGeom prst="roundRect">
            <a:avLst/>
          </a:prstGeom>
          <a:solidFill>
            <a:schemeClr val="bg1">
              <a:lumMod val="95000"/>
            </a:schemeClr>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b="1" dirty="0" lang="en-US" sz="2000">
                <a:solidFill>
                  <a:schemeClr val="tx2"/>
                </a:solidFill>
                <a:latin charset="0" panose="020B0304020202020204" pitchFamily="34" typeface="Arial Nova Light"/>
              </a:rPr>
              <a:t>AMPLITUDE CONTROL</a:t>
            </a:r>
          </a:p>
          <a:p>
            <a:pPr algn="ctr"/>
            <a:r>
              <a:rPr dirty="0" lang="en-US" sz="2000">
                <a:solidFill>
                  <a:schemeClr val="tx2"/>
                </a:solidFill>
                <a:latin charset="0" panose="020B0304020202020204" pitchFamily="34" typeface="Arial Nova Light"/>
              </a:rPr>
              <a:t>closed loop PI Controller</a:t>
            </a:r>
          </a:p>
        </p:txBody>
      </p:sp>
      <p:sp>
        <p:nvSpPr>
          <p:cNvPr id="47" name="Rectangle: Rounded Corners 46">
            <a:extLst>
              <a:ext uri="{FF2B5EF4-FFF2-40B4-BE49-F238E27FC236}">
                <a16:creationId xmlns:a16="http://schemas.microsoft.com/office/drawing/2014/main" id="{4808FF7D-FC3E-40DF-A293-A647BCFC8292}"/>
              </a:ext>
            </a:extLst>
          </p:cNvPr>
          <p:cNvSpPr/>
          <p:nvPr/>
        </p:nvSpPr>
        <p:spPr>
          <a:xfrm>
            <a:off x="367733" y="4393245"/>
            <a:ext cx="4204267" cy="1430360"/>
          </a:xfrm>
          <a:prstGeom prst="roundRect">
            <a:avLst/>
          </a:prstGeom>
          <a:solidFill>
            <a:schemeClr val="bg1">
              <a:lumMod val="95000"/>
            </a:schemeClr>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b="1" dirty="0" lang="en-US" sz="2000">
                <a:solidFill>
                  <a:schemeClr val="tx2"/>
                </a:solidFill>
                <a:latin charset="0" panose="020B0304020202020204" pitchFamily="34" typeface="Arial Nova Light"/>
              </a:rPr>
              <a:t>BASELINE CONTROL</a:t>
            </a:r>
          </a:p>
          <a:p>
            <a:pPr algn="ctr"/>
            <a:r>
              <a:rPr dirty="0" lang="en-US" sz="2000">
                <a:solidFill>
                  <a:schemeClr val="tx2"/>
                </a:solidFill>
                <a:latin charset="0" panose="020B0304020202020204" pitchFamily="34" typeface="Arial Nova Light"/>
              </a:rPr>
              <a:t>closed loop PID Controller</a:t>
            </a:r>
          </a:p>
        </p:txBody>
      </p:sp>
      <p:sp>
        <p:nvSpPr>
          <p:cNvPr id="50" name="Rectangle 49">
            <a:extLst>
              <a:ext uri="{FF2B5EF4-FFF2-40B4-BE49-F238E27FC236}">
                <a16:creationId xmlns:a16="http://schemas.microsoft.com/office/drawing/2014/main" id="{B60D902E-350C-49B2-9762-37A59362E0FC}"/>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a:t>Carrassi Thomas</a:t>
            </a:r>
          </a:p>
        </p:txBody>
      </p:sp>
      <p:cxnSp>
        <p:nvCxnSpPr>
          <p:cNvPr id="20" name="Straight Connector 19">
            <a:extLst>
              <a:ext uri="{FF2B5EF4-FFF2-40B4-BE49-F238E27FC236}">
                <a16:creationId xmlns:a16="http://schemas.microsoft.com/office/drawing/2014/main" id="{8238E4CA-E3C1-4DB6-9E2B-26F28FEC5F30}"/>
              </a:ext>
            </a:extLst>
          </p:cNvPr>
          <p:cNvCxnSpPr>
            <a:cxnSpLocks/>
          </p:cNvCxnSpPr>
          <p:nvPr/>
        </p:nvCxnSpPr>
        <p:spPr>
          <a:xfrm>
            <a:off x="6994445" y="3098049"/>
            <a:ext cx="1528680" cy="0"/>
          </a:xfrm>
          <a:prstGeom prst="line">
            <a:avLst/>
          </a:prstGeom>
          <a:ln w="19050">
            <a:solidFill>
              <a:srgbClr val="000000"/>
            </a:solidFill>
          </a:ln>
        </p:spPr>
        <p:style>
          <a:lnRef idx="2">
            <a:schemeClr val="accent1"/>
          </a:lnRef>
          <a:fillRef idx="0">
            <a:schemeClr val="accent1"/>
          </a:fillRef>
          <a:effectRef idx="1">
            <a:schemeClr val="accent1"/>
          </a:effectRef>
          <a:fontRef idx="minor">
            <a:schemeClr val="tx1"/>
          </a:fontRef>
        </p:style>
      </p:cxnSp>
      <p:sp>
        <p:nvSpPr>
          <p:cNvPr id="23" name="Arc 22">
            <a:extLst>
              <a:ext uri="{FF2B5EF4-FFF2-40B4-BE49-F238E27FC236}">
                <a16:creationId xmlns:a16="http://schemas.microsoft.com/office/drawing/2014/main" id="{18F10028-CF5B-4885-BFE5-8EF0F3D6B592}"/>
              </a:ext>
            </a:extLst>
          </p:cNvPr>
          <p:cNvSpPr/>
          <p:nvPr/>
        </p:nvSpPr>
        <p:spPr>
          <a:xfrm flipH="1">
            <a:off x="5358398" y="3098049"/>
            <a:ext cx="3237228" cy="4125482"/>
          </a:xfrm>
          <a:prstGeom prst="arc">
            <a:avLst>
              <a:gd fmla="val 16133021" name="adj1"/>
              <a:gd fmla="val 10838" name="adj2"/>
            </a:avLst>
          </a:prstGeom>
          <a:ln w="19050">
            <a:solidFill>
              <a:srgbClr val="000000"/>
            </a:solidFill>
            <a:prstDash val="solid"/>
          </a:ln>
        </p:spPr>
        <p:style>
          <a:lnRef idx="2">
            <a:schemeClr val="accent1"/>
          </a:lnRef>
          <a:fillRef idx="0">
            <a:schemeClr val="accent1"/>
          </a:fillRef>
          <a:effectRef idx="1">
            <a:schemeClr val="accent1"/>
          </a:effectRef>
          <a:fontRef idx="minor">
            <a:schemeClr val="tx1"/>
          </a:fontRef>
        </p:style>
        <p:txBody>
          <a:bodyPr anchor="ctr" rtlCol="0"/>
          <a:lstStyle/>
          <a:p>
            <a:pPr algn="ctr"/>
            <a:endParaRPr dirty="0" lang="it-IT"/>
          </a:p>
        </p:txBody>
      </p:sp>
      <p:cxnSp>
        <p:nvCxnSpPr>
          <p:cNvPr id="21" name="Straight Connector 20">
            <a:extLst>
              <a:ext uri="{FF2B5EF4-FFF2-40B4-BE49-F238E27FC236}">
                <a16:creationId xmlns:a16="http://schemas.microsoft.com/office/drawing/2014/main" id="{70F0386B-8F6D-4EF3-B7F7-CF0883C5F0ED}"/>
              </a:ext>
            </a:extLst>
          </p:cNvPr>
          <p:cNvCxnSpPr>
            <a:cxnSpLocks/>
          </p:cNvCxnSpPr>
          <p:nvPr/>
        </p:nvCxnSpPr>
        <p:spPr>
          <a:xfrm>
            <a:off x="5358398" y="3098048"/>
            <a:ext cx="3237228" cy="0"/>
          </a:xfrm>
          <a:prstGeom prst="line">
            <a:avLst/>
          </a:prstGeom>
          <a:ln w="19050">
            <a:solidFill>
              <a:srgbClr val="FF0000"/>
            </a:solidFill>
            <a:prstDash val="dashDot"/>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159BEB35-4E9A-48EB-8A1A-1FE6843DF618}"/>
              </a:ext>
            </a:extLst>
          </p:cNvPr>
          <p:cNvCxnSpPr/>
          <p:nvPr/>
        </p:nvCxnSpPr>
        <p:spPr>
          <a:xfrm>
            <a:off x="7505700" y="1534048"/>
            <a:ext cx="0" cy="891652"/>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1" name="Straight Arrow Connector 30">
            <a:extLst>
              <a:ext uri="{FF2B5EF4-FFF2-40B4-BE49-F238E27FC236}">
                <a16:creationId xmlns:a16="http://schemas.microsoft.com/office/drawing/2014/main" id="{6E6E5A01-6B3E-4997-A3D3-79163C4596FE}"/>
              </a:ext>
            </a:extLst>
          </p:cNvPr>
          <p:cNvCxnSpPr/>
          <p:nvPr/>
        </p:nvCxnSpPr>
        <p:spPr>
          <a:xfrm>
            <a:off x="7658100" y="1686448"/>
            <a:ext cx="0" cy="891652"/>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78D87B1D-F026-4D87-8447-4D439B8E075E}"/>
              </a:ext>
            </a:extLst>
          </p:cNvPr>
          <p:cNvCxnSpPr/>
          <p:nvPr/>
        </p:nvCxnSpPr>
        <p:spPr>
          <a:xfrm>
            <a:off x="7810500" y="1838848"/>
            <a:ext cx="0" cy="891652"/>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966B8F13-6AB7-472F-ABB2-307BFDC4EE73}"/>
              </a:ext>
            </a:extLst>
          </p:cNvPr>
          <p:cNvCxnSpPr>
            <a:cxnSpLocks/>
          </p:cNvCxnSpPr>
          <p:nvPr/>
        </p:nvCxnSpPr>
        <p:spPr>
          <a:xfrm flipV="1">
            <a:off x="11645900" y="4457866"/>
            <a:ext cx="0" cy="702924"/>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CDE29D20-FF30-4A67-9AA9-7B519D54AB0B}"/>
              </a:ext>
            </a:extLst>
          </p:cNvPr>
          <p:cNvCxnSpPr>
            <a:cxnSpLocks/>
          </p:cNvCxnSpPr>
          <p:nvPr/>
        </p:nvCxnSpPr>
        <p:spPr>
          <a:xfrm flipV="1">
            <a:off x="11466514" y="4677738"/>
            <a:ext cx="0" cy="701740"/>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
        <p:nvSpPr>
          <p:cNvPr id="26" name="Rectangle: Rounded Corners 25">
            <a:extLst>
              <a:ext uri="{FF2B5EF4-FFF2-40B4-BE49-F238E27FC236}">
                <a16:creationId xmlns:a16="http://schemas.microsoft.com/office/drawing/2014/main" id="{141F25EB-94B8-4F00-9108-03F3F75E0424}"/>
              </a:ext>
            </a:extLst>
          </p:cNvPr>
          <p:cNvSpPr/>
          <p:nvPr/>
        </p:nvSpPr>
        <p:spPr>
          <a:xfrm>
            <a:off x="358412" y="1197428"/>
            <a:ext cx="4204267" cy="1430360"/>
          </a:xfrm>
          <a:prstGeom prst="roundRect">
            <a:avLst/>
          </a:prstGeom>
          <a:solidFill>
            <a:schemeClr val="bg1">
              <a:lumMod val="95000"/>
            </a:schemeClr>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b="1" dirty="0" lang="en-US" sz="2000">
                <a:solidFill>
                  <a:schemeClr val="tx2"/>
                </a:solidFill>
                <a:latin charset="0" panose="020B0304020202020204" pitchFamily="34" typeface="Arial Nova Light"/>
              </a:rPr>
              <a:t>CONTROL at POWER ON</a:t>
            </a:r>
          </a:p>
          <a:p>
            <a:pPr algn="ctr"/>
            <a:r>
              <a:rPr dirty="0" lang="en-US" sz="2000">
                <a:solidFill>
                  <a:schemeClr val="tx2"/>
                </a:solidFill>
                <a:latin charset="0" panose="020B0304020202020204" pitchFamily="34" typeface="Arial Nova Light"/>
              </a:rPr>
              <a:t>closed loop Integral Controller</a:t>
            </a:r>
          </a:p>
        </p:txBody>
      </p:sp>
      <p:sp>
        <p:nvSpPr>
          <p:cNvPr id="35" name="Rectangle: Rounded Corners 34">
            <a:extLst>
              <a:ext uri="{FF2B5EF4-FFF2-40B4-BE49-F238E27FC236}">
                <a16:creationId xmlns:a16="http://schemas.microsoft.com/office/drawing/2014/main" id="{39A70CF2-6E4D-4034-A593-6A6BA08C4B8C}"/>
              </a:ext>
            </a:extLst>
          </p:cNvPr>
          <p:cNvSpPr/>
          <p:nvPr/>
        </p:nvSpPr>
        <p:spPr>
          <a:xfrm>
            <a:off x="358412" y="2799853"/>
            <a:ext cx="4204267" cy="1430360"/>
          </a:xfrm>
          <a:prstGeom prst="roundRect">
            <a:avLst/>
          </a:prstGeom>
          <a:solidFill>
            <a:srgbClr val="D1F7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b="1" dirty="0" lang="en-US" sz="2000">
                <a:solidFill>
                  <a:schemeClr val="tx2"/>
                </a:solidFill>
                <a:latin charset="0" panose="020B0304020202020204" pitchFamily="34" typeface="Arial Nova Light"/>
              </a:rPr>
              <a:t>AMPLITUDE CONTROL</a:t>
            </a:r>
          </a:p>
          <a:p>
            <a:pPr algn="ctr"/>
            <a:r>
              <a:rPr dirty="0" lang="en-US" sz="2000">
                <a:solidFill>
                  <a:schemeClr val="tx2"/>
                </a:solidFill>
                <a:latin charset="0" panose="020B0304020202020204" pitchFamily="34" typeface="Arial Nova Light"/>
              </a:rPr>
              <a:t>closed loop PI Controller</a:t>
            </a:r>
          </a:p>
        </p:txBody>
      </p:sp>
      <p:sp>
        <p:nvSpPr>
          <p:cNvPr id="37" name="Rectangle: Rounded Corners 36">
            <a:extLst>
              <a:ext uri="{FF2B5EF4-FFF2-40B4-BE49-F238E27FC236}">
                <a16:creationId xmlns:a16="http://schemas.microsoft.com/office/drawing/2014/main" id="{C28584FB-815A-456F-A550-C2429BB65101}"/>
              </a:ext>
            </a:extLst>
          </p:cNvPr>
          <p:cNvSpPr/>
          <p:nvPr/>
        </p:nvSpPr>
        <p:spPr>
          <a:xfrm>
            <a:off x="358412" y="4393245"/>
            <a:ext cx="4204267" cy="1430360"/>
          </a:xfrm>
          <a:prstGeom prst="roundRect">
            <a:avLst/>
          </a:prstGeom>
          <a:solidFill>
            <a:srgbClr val="D1F7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b="1" dirty="0" lang="en-US" sz="2000">
                <a:solidFill>
                  <a:schemeClr val="tx2"/>
                </a:solidFill>
                <a:latin charset="0" panose="020B0304020202020204" pitchFamily="34" typeface="Arial Nova Light"/>
              </a:rPr>
              <a:t>BASELINE CONTROL</a:t>
            </a:r>
          </a:p>
          <a:p>
            <a:pPr algn="ctr"/>
            <a:r>
              <a:rPr dirty="0" lang="en-US" sz="2000">
                <a:solidFill>
                  <a:schemeClr val="tx2"/>
                </a:solidFill>
                <a:latin charset="0" panose="020B0304020202020204" pitchFamily="34" typeface="Arial Nova Light"/>
              </a:rPr>
              <a:t>closed loop PID Controller</a:t>
            </a:r>
          </a:p>
        </p:txBody>
      </p:sp>
    </p:spTree>
    <p:extLst>
      <p:ext uri="{BB962C8B-B14F-4D97-AF65-F5344CB8AC3E}">
        <p14:creationId xmlns:p14="http://schemas.microsoft.com/office/powerpoint/2010/main" val="1256609775"/>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5"/>
                                        </p:tgtEl>
                                        <p:attrNameLst>
                                          <p:attrName>style.visibility</p:attrName>
                                        </p:attrNameLst>
                                      </p:cBhvr>
                                      <p:to>
                                        <p:strVal val="visible"/>
                                      </p:to>
                                    </p:set>
                                  </p:childTnLst>
                                </p:cTn>
                              </p:par>
                              <p:par>
                                <p:cTn fill="hold" id="7" nodeType="withEffect" presetClass="exit" presetID="1" presetSubtype="0">
                                  <p:stCondLst>
                                    <p:cond delay="0"/>
                                  </p:stCondLst>
                                  <p:childTnLst>
                                    <p:set>
                                      <p:cBhvr>
                                        <p:cTn dur="1" fill="hold" id="8">
                                          <p:stCondLst>
                                            <p:cond delay="0"/>
                                          </p:stCondLst>
                                        </p:cTn>
                                        <p:tgtEl>
                                          <p:spTgt spid="21"/>
                                        </p:tgtEl>
                                        <p:attrNameLst>
                                          <p:attrName>style.visibility</p:attrName>
                                        </p:attrNameLst>
                                      </p:cBhvr>
                                      <p:to>
                                        <p:strVal val="hidden"/>
                                      </p:to>
                                    </p:set>
                                  </p:childTnLst>
                                </p:cTn>
                              </p:par>
                              <p:par>
                                <p:cTn fill="hold" id="9" nodeType="withEffect" presetClass="exit" presetID="1" presetSubtype="0">
                                  <p:stCondLst>
                                    <p:cond delay="0"/>
                                  </p:stCondLst>
                                  <p:childTnLst>
                                    <p:set>
                                      <p:cBhvr>
                                        <p:cTn dur="1" fill="hold" id="10">
                                          <p:stCondLst>
                                            <p:cond delay="0"/>
                                          </p:stCondLst>
                                        </p:cTn>
                                        <p:tgtEl>
                                          <p:spTgt spid="20"/>
                                        </p:tgtEl>
                                        <p:attrNameLst>
                                          <p:attrName>style.visibility</p:attrName>
                                        </p:attrNameLst>
                                      </p:cBhvr>
                                      <p:to>
                                        <p:strVal val="hidden"/>
                                      </p:to>
                                    </p:set>
                                  </p:childTnLst>
                                </p:cTn>
                              </p:par>
                              <p:par>
                                <p:cTn fill="hold" grpId="0" id="11" nodeType="withEffect" presetClass="entr" presetID="1" presetSubtype="0">
                                  <p:stCondLst>
                                    <p:cond delay="0"/>
                                  </p:stCondLst>
                                  <p:childTnLst>
                                    <p:set>
                                      <p:cBhvr>
                                        <p:cTn dur="1" fill="hold" id="12">
                                          <p:stCondLst>
                                            <p:cond delay="0"/>
                                          </p:stCondLst>
                                        </p:cTn>
                                        <p:tgtEl>
                                          <p:spTgt spid="26"/>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35"/>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 presetSubtype="0">
                                  <p:stCondLst>
                                    <p:cond delay="0"/>
                                  </p:stCondLst>
                                  <p:childTnLst>
                                    <p:set>
                                      <p:cBhvr>
                                        <p:cTn dur="1" fill="hold" id="18">
                                          <p:stCondLst>
                                            <p:cond delay="0"/>
                                          </p:stCondLst>
                                        </p:cTn>
                                        <p:tgtEl>
                                          <p:spTgt spid="9"/>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31"/>
                                        </p:tgtEl>
                                        <p:attrNameLst>
                                          <p:attrName>style.visibility</p:attrName>
                                        </p:attrNameLst>
                                      </p:cBhvr>
                                      <p:to>
                                        <p:strVal val="visible"/>
                                      </p:to>
                                    </p:set>
                                  </p:childTnLst>
                                </p:cTn>
                              </p:par>
                              <p:par>
                                <p:cTn fill="hold" id="21" nodeType="withEffect" presetClass="entr" presetID="1" presetSubtype="0">
                                  <p:stCondLst>
                                    <p:cond delay="0"/>
                                  </p:stCondLst>
                                  <p:childTnLst>
                                    <p:set>
                                      <p:cBhvr>
                                        <p:cTn dur="1" fill="hold" id="22">
                                          <p:stCondLst>
                                            <p:cond delay="0"/>
                                          </p:stCondLst>
                                        </p:cTn>
                                        <p:tgtEl>
                                          <p:spTgt spid="32"/>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34"/>
                                        </p:tgtEl>
                                        <p:attrNameLst>
                                          <p:attrName>style.visibility</p:attrName>
                                        </p:attrNameLst>
                                      </p:cBhvr>
                                      <p:to>
                                        <p:strVal val="visible"/>
                                      </p:to>
                                    </p:set>
                                  </p:childTnLst>
                                </p:cTn>
                              </p:par>
                              <p:par>
                                <p:cTn fill="hold" id="25" nodeType="withEffect" presetClass="entr" presetID="1" presetSubtype="0">
                                  <p:stCondLst>
                                    <p:cond delay="0"/>
                                  </p:stCondLst>
                                  <p:childTnLst>
                                    <p:set>
                                      <p:cBhvr>
                                        <p:cTn dur="1" fill="hold" id="26">
                                          <p:stCondLst>
                                            <p:cond delay="0"/>
                                          </p:stCondLst>
                                        </p:cTn>
                                        <p:tgtEl>
                                          <p:spTgt spid="33"/>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3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animBg="1" grpId="0" spid="35"/>
      <p:bldP animBg="1" grpId="0" spid="37"/>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Software </a:t>
            </a:r>
            <a:r>
              <a:rPr lang="mr-IN" dirty="0"/>
              <a:t>–</a:t>
            </a:r>
            <a:r>
              <a:rPr lang="it-IT" dirty="0"/>
              <a:t> Graphic User Interface (1)</a:t>
            </a:r>
          </a:p>
        </p:txBody>
      </p:sp>
      <p:sp>
        <p:nvSpPr>
          <p:cNvPr id="4" name="Segnaposto numero diapositiva 3"/>
          <p:cNvSpPr>
            <a:spLocks noGrp="1"/>
          </p:cNvSpPr>
          <p:nvPr>
            <p:ph type="sldNum" sz="quarter" idx="11"/>
          </p:nvPr>
        </p:nvSpPr>
        <p:spPr/>
        <p:txBody>
          <a:bodyPr/>
          <a:lstStyle/>
          <a:p>
            <a:fld id="{062CC5B9-BD11-4090-982C-6B0ABD7F3D46}" type="slidenum">
              <a:rPr lang="it-IT" smtClean="0"/>
              <a:pPr/>
              <a:t>24</a:t>
            </a:fld>
            <a:endParaRPr lang="it-IT"/>
          </a:p>
        </p:txBody>
      </p:sp>
      <p:grpSp>
        <p:nvGrpSpPr>
          <p:cNvPr id="21" name="Gruppo 4"/>
          <p:cNvGrpSpPr/>
          <p:nvPr/>
        </p:nvGrpSpPr>
        <p:grpSpPr>
          <a:xfrm>
            <a:off x="0" y="6020454"/>
            <a:ext cx="12189741" cy="372746"/>
            <a:chOff x="0" y="5993158"/>
            <a:chExt cx="11667586" cy="372746"/>
          </a:xfrm>
          <a:solidFill>
            <a:schemeClr val="bg1">
              <a:lumMod val="65000"/>
            </a:schemeClr>
          </a:solidFill>
        </p:grpSpPr>
        <p:sp>
          <p:nvSpPr>
            <p:cNvPr id="22" name="Mostrina 5"/>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Introduction</a:t>
              </a:r>
              <a:endParaRPr lang="it-IT" sz="1500">
                <a:solidFill>
                  <a:schemeClr val="bg2"/>
                </a:solidFill>
              </a:endParaRPr>
            </a:p>
          </p:txBody>
        </p:sp>
        <p:sp>
          <p:nvSpPr>
            <p:cNvPr id="23" name="Mostrina 7"/>
            <p:cNvSpPr/>
            <p:nvPr/>
          </p:nvSpPr>
          <p:spPr>
            <a:xfrm>
              <a:off x="1944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Architecture</a:t>
              </a:r>
            </a:p>
          </p:txBody>
        </p:sp>
        <p:sp>
          <p:nvSpPr>
            <p:cNvPr id="24" name="Mostrina 11"/>
            <p:cNvSpPr/>
            <p:nvPr/>
          </p:nvSpPr>
          <p:spPr>
            <a:xfrm>
              <a:off x="3888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Control Logic</a:t>
              </a:r>
            </a:p>
          </p:txBody>
        </p:sp>
        <p:sp>
          <p:nvSpPr>
            <p:cNvPr id="25" name="Mostrina 12"/>
            <p:cNvSpPr/>
            <p:nvPr/>
          </p:nvSpPr>
          <p:spPr>
            <a:xfrm>
              <a:off x="5832000"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User Interface</a:t>
              </a:r>
            </a:p>
          </p:txBody>
        </p:sp>
        <p:sp>
          <p:nvSpPr>
            <p:cNvPr id="28" name="Mostrina 13"/>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Validation</a:t>
              </a:r>
            </a:p>
          </p:txBody>
        </p:sp>
        <p:sp>
          <p:nvSpPr>
            <p:cNvPr id="29" name="Mostrina 14"/>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Conclusion</a:t>
              </a:r>
              <a:endParaRPr lang="it-IT" sz="1500">
                <a:solidFill>
                  <a:schemeClr val="bg2"/>
                </a:solidFill>
              </a:endParaRPr>
            </a:p>
          </p:txBody>
        </p:sp>
      </p:grpSp>
      <p:sp>
        <p:nvSpPr>
          <p:cNvPr id="11" name="Rectangle: Rounded Corners 10">
            <a:extLst>
              <a:ext uri="{FF2B5EF4-FFF2-40B4-BE49-F238E27FC236}">
                <a16:creationId xmlns:a16="http://schemas.microsoft.com/office/drawing/2014/main" id="{E03DAAF4-09E0-4B1C-9E38-8AF9A787059D}"/>
              </a:ext>
            </a:extLst>
          </p:cNvPr>
          <p:cNvSpPr/>
          <p:nvPr/>
        </p:nvSpPr>
        <p:spPr>
          <a:xfrm>
            <a:off x="614396" y="1164239"/>
            <a:ext cx="10957199" cy="1532662"/>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lvl="4"/>
            <a:r>
              <a:rPr lang="en-US" sz="2000" b="1" dirty="0">
                <a:solidFill>
                  <a:schemeClr val="tx2"/>
                </a:solidFill>
                <a:latin typeface="Arial Nova Light" panose="020B0304020202020204" pitchFamily="34" charset="0"/>
              </a:rPr>
              <a:t>USER INTERFACE:</a:t>
            </a:r>
          </a:p>
          <a:p>
            <a:pPr marL="2171700" lvl="4" indent="-342900">
              <a:buFont typeface="Wingdings" panose="05000000000000000000" pitchFamily="2" charset="2"/>
              <a:buChar char="§"/>
            </a:pPr>
            <a:r>
              <a:rPr lang="en-US" sz="2000" dirty="0">
                <a:solidFill>
                  <a:schemeClr val="tx2"/>
                </a:solidFill>
                <a:latin typeface="Arial Nova Light" panose="020B0304020202020204" pitchFamily="34" charset="0"/>
              </a:rPr>
              <a:t>Built using web technologies with Electron </a:t>
            </a:r>
            <a:r>
              <a:rPr lang="en-US" sz="2000" dirty="0" err="1">
                <a:solidFill>
                  <a:schemeClr val="tx2"/>
                </a:solidFill>
                <a:latin typeface="Arial Nova Light" panose="020B0304020202020204" pitchFamily="34" charset="0"/>
              </a:rPr>
              <a:t>js</a:t>
            </a:r>
            <a:endParaRPr lang="en-US" sz="2000" dirty="0">
              <a:solidFill>
                <a:schemeClr val="tx2"/>
              </a:solidFill>
              <a:latin typeface="Arial Nova Light" panose="020B0304020202020204" pitchFamily="34" charset="0"/>
            </a:endParaRPr>
          </a:p>
          <a:p>
            <a:pPr marL="2171700" lvl="4" indent="-342900">
              <a:buFont typeface="Wingdings" panose="05000000000000000000" pitchFamily="2" charset="2"/>
              <a:buChar char="§"/>
            </a:pPr>
            <a:r>
              <a:rPr lang="en-US" sz="2000" dirty="0">
                <a:solidFill>
                  <a:schemeClr val="tx2"/>
                </a:solidFill>
                <a:latin typeface="Arial Nova Light" panose="020B0304020202020204" pitchFamily="34" charset="0"/>
              </a:rPr>
              <a:t>Cross-platform Desktop Application</a:t>
            </a:r>
          </a:p>
          <a:p>
            <a:pPr marL="2171700" lvl="4" indent="-342900">
              <a:buFont typeface="Wingdings" panose="05000000000000000000" pitchFamily="2" charset="2"/>
              <a:buChar char="§"/>
            </a:pPr>
            <a:r>
              <a:rPr lang="en-US" sz="2000" dirty="0">
                <a:solidFill>
                  <a:schemeClr val="tx2"/>
                </a:solidFill>
                <a:latin typeface="Arial Nova Light" panose="020B0304020202020204" pitchFamily="34" charset="0"/>
              </a:rPr>
              <a:t>Intuitive and easy to use</a:t>
            </a:r>
          </a:p>
        </p:txBody>
      </p:sp>
      <p:pic>
        <p:nvPicPr>
          <p:cNvPr id="12" name="Graphic 11" descr="Ui Ux outline">
            <a:extLst>
              <a:ext uri="{FF2B5EF4-FFF2-40B4-BE49-F238E27FC236}">
                <a16:creationId xmlns:a16="http://schemas.microsoft.com/office/drawing/2014/main" id="{6896464F-2C77-4728-8736-737E506C29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5999" y="1473370"/>
            <a:ext cx="914400" cy="914400"/>
          </a:xfrm>
          <a:prstGeom prst="rect">
            <a:avLst/>
          </a:prstGeom>
        </p:spPr>
      </p:pic>
      <p:pic>
        <p:nvPicPr>
          <p:cNvPr id="5" name="Picture 4">
            <a:extLst>
              <a:ext uri="{FF2B5EF4-FFF2-40B4-BE49-F238E27FC236}">
                <a16:creationId xmlns:a16="http://schemas.microsoft.com/office/drawing/2014/main" id="{E58F6B38-F288-4C1C-9371-7B760BCEF545}"/>
              </a:ext>
            </a:extLst>
          </p:cNvPr>
          <p:cNvPicPr>
            <a:picLocks noChangeAspect="1"/>
          </p:cNvPicPr>
          <p:nvPr/>
        </p:nvPicPr>
        <p:blipFill>
          <a:blip r:embed="rId5">
            <a:lum bright="40000" contrast="40000"/>
          </a:blip>
          <a:stretch>
            <a:fillRect/>
          </a:stretch>
        </p:blipFill>
        <p:spPr>
          <a:xfrm>
            <a:off x="614397" y="3006032"/>
            <a:ext cx="4880768" cy="2856517"/>
          </a:xfrm>
          <a:prstGeom prst="roundRect">
            <a:avLst/>
          </a:prstGeom>
        </p:spPr>
      </p:pic>
      <p:pic>
        <p:nvPicPr>
          <p:cNvPr id="7" name="Picture 6">
            <a:extLst>
              <a:ext uri="{FF2B5EF4-FFF2-40B4-BE49-F238E27FC236}">
                <a16:creationId xmlns:a16="http://schemas.microsoft.com/office/drawing/2014/main" id="{1AC20757-15F9-4A63-B8ED-4DBAE4A7C055}"/>
              </a:ext>
            </a:extLst>
          </p:cNvPr>
          <p:cNvPicPr>
            <a:picLocks noChangeAspect="1"/>
          </p:cNvPicPr>
          <p:nvPr/>
        </p:nvPicPr>
        <p:blipFill>
          <a:blip r:embed="rId6">
            <a:lum bright="40000" contrast="40000"/>
          </a:blip>
          <a:stretch>
            <a:fillRect/>
          </a:stretch>
        </p:blipFill>
        <p:spPr>
          <a:xfrm>
            <a:off x="5978284" y="3006031"/>
            <a:ext cx="5593311" cy="2856516"/>
          </a:xfrm>
          <a:prstGeom prst="roundRect">
            <a:avLst/>
          </a:prstGeom>
        </p:spPr>
      </p:pic>
      <p:sp>
        <p:nvSpPr>
          <p:cNvPr id="17" name="Rectangle 16">
            <a:extLst>
              <a:ext uri="{FF2B5EF4-FFF2-40B4-BE49-F238E27FC236}">
                <a16:creationId xmlns:a16="http://schemas.microsoft.com/office/drawing/2014/main" id="{AE2CC1E2-636A-4000-B4BE-B202C526F606}"/>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spTree>
    <p:extLst>
      <p:ext uri="{BB962C8B-B14F-4D97-AF65-F5344CB8AC3E}">
        <p14:creationId xmlns:p14="http://schemas.microsoft.com/office/powerpoint/2010/main" val="922925430"/>
      </p:ext>
    </p:extLst>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FD0DE0EC-49DA-47E5-A97A-3FE808EE78CA}"/>
              </a:ext>
            </a:extLst>
          </p:cNvPr>
          <p:cNvSpPr/>
          <p:nvPr/>
        </p:nvSpPr>
        <p:spPr>
          <a:xfrm>
            <a:off x="1025999" y="3429000"/>
            <a:ext cx="2347021" cy="1768920"/>
          </a:xfrm>
          <a:prstGeom prst="roundRect">
            <a:avLst/>
          </a:prstGeom>
          <a:solidFill>
            <a:srgbClr val="D1F7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anchor="ctr" rtlCol="0"/>
          <a:lstStyle/>
          <a:p>
            <a:pPr algn="ctr"/>
            <a:endParaRPr b="1" dirty="0" lang="it-IT">
              <a:solidFill>
                <a:schemeClr val="tx2"/>
              </a:solidFill>
              <a:latin charset="0" panose="020B0304020202020204" pitchFamily="34" typeface="Arial Nova Light"/>
            </a:endParaRPr>
          </a:p>
          <a:p>
            <a:pPr algn="ctr"/>
            <a:endParaRPr b="1" dirty="0" lang="it-IT">
              <a:solidFill>
                <a:schemeClr val="tx2"/>
              </a:solidFill>
              <a:latin charset="0" panose="020B0304020202020204" pitchFamily="34" typeface="Arial Nova Light"/>
            </a:endParaRPr>
          </a:p>
          <a:p>
            <a:pPr algn="ctr"/>
            <a:endParaRPr b="1" dirty="0" lang="it-IT">
              <a:solidFill>
                <a:schemeClr val="tx2"/>
              </a:solidFill>
              <a:latin charset="0" panose="020B0304020202020204" pitchFamily="34" typeface="Arial Nova Light"/>
            </a:endParaRPr>
          </a:p>
          <a:p>
            <a:pPr algn="ctr"/>
            <a:endParaRPr b="1" dirty="0" lang="it-IT">
              <a:solidFill>
                <a:schemeClr val="tx2"/>
              </a:solidFill>
              <a:latin charset="0" panose="020B0304020202020204" pitchFamily="34" typeface="Arial Nova Light"/>
            </a:endParaRPr>
          </a:p>
          <a:p>
            <a:pPr algn="ctr"/>
            <a:r>
              <a:rPr dirty="0" lang="it-IT" sz="2000">
                <a:solidFill>
                  <a:schemeClr val="tx2"/>
                </a:solidFill>
                <a:latin charset="0" panose="020B0304020202020204" pitchFamily="34" typeface="Arial Nova Light"/>
              </a:rPr>
              <a:t>High-level</a:t>
            </a:r>
          </a:p>
          <a:p>
            <a:pPr algn="ctr"/>
            <a:r>
              <a:rPr dirty="0" lang="it-IT" sz="2000">
                <a:solidFill>
                  <a:schemeClr val="tx2"/>
                </a:solidFill>
                <a:latin charset="0" panose="020B0304020202020204" pitchFamily="34" typeface="Arial Nova Light"/>
              </a:rPr>
              <a:t>Control</a:t>
            </a:r>
          </a:p>
        </p:txBody>
      </p:sp>
      <p:sp>
        <p:nvSpPr>
          <p:cNvPr id="27" name="Rectangle: Rounded Corners 26">
            <a:extLst>
              <a:ext uri="{FF2B5EF4-FFF2-40B4-BE49-F238E27FC236}">
                <a16:creationId xmlns:a16="http://schemas.microsoft.com/office/drawing/2014/main" id="{E40F3E04-DDBC-4C94-998C-E15B035A46F7}"/>
              </a:ext>
            </a:extLst>
          </p:cNvPr>
          <p:cNvSpPr/>
          <p:nvPr/>
        </p:nvSpPr>
        <p:spPr>
          <a:xfrm>
            <a:off x="1026709" y="3415697"/>
            <a:ext cx="2347021" cy="1768920"/>
          </a:xfrm>
          <a:prstGeom prst="roundRect">
            <a:avLst/>
          </a:prstGeom>
          <a:solidFill>
            <a:srgbClr val="D1F7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anchor="ctr" rtlCol="0"/>
          <a:lstStyle/>
          <a:p>
            <a:pPr algn="ctr"/>
            <a:endParaRPr b="1" dirty="0" lang="it-IT">
              <a:solidFill>
                <a:schemeClr val="tx2"/>
              </a:solidFill>
              <a:latin charset="0" panose="020B0304020202020204" pitchFamily="34" typeface="Arial Nova Light"/>
            </a:endParaRPr>
          </a:p>
          <a:p>
            <a:pPr algn="ctr"/>
            <a:endParaRPr b="1" dirty="0" lang="it-IT">
              <a:solidFill>
                <a:schemeClr val="tx2"/>
              </a:solidFill>
              <a:latin charset="0" panose="020B0304020202020204" pitchFamily="34" typeface="Arial Nova Light"/>
            </a:endParaRPr>
          </a:p>
          <a:p>
            <a:pPr algn="ctr"/>
            <a:endParaRPr b="1" dirty="0" lang="it-IT">
              <a:solidFill>
                <a:schemeClr val="tx2"/>
              </a:solidFill>
              <a:latin charset="0" panose="020B0304020202020204" pitchFamily="34" typeface="Arial Nova Light"/>
            </a:endParaRPr>
          </a:p>
          <a:p>
            <a:pPr algn="ctr"/>
            <a:r>
              <a:rPr dirty="0" lang="it-IT" sz="2000">
                <a:solidFill>
                  <a:schemeClr val="tx2"/>
                </a:solidFill>
                <a:latin charset="0" panose="020B0304020202020204" pitchFamily="34" typeface="Arial Nova Light"/>
              </a:rPr>
              <a:t>Data Processing </a:t>
            </a:r>
          </a:p>
          <a:p>
            <a:pPr algn="ctr"/>
            <a:r>
              <a:rPr dirty="0" lang="it-IT" sz="2000">
                <a:solidFill>
                  <a:schemeClr val="tx2"/>
                </a:solidFill>
                <a:latin charset="0" panose="020B0304020202020204" pitchFamily="34" typeface="Arial Nova Light"/>
              </a:rPr>
              <a:t>and visualization</a:t>
            </a:r>
          </a:p>
        </p:txBody>
      </p:sp>
      <p:sp>
        <p:nvSpPr>
          <p:cNvPr id="18" name="Rectangle: Rounded Corners 17">
            <a:extLst>
              <a:ext uri="{FF2B5EF4-FFF2-40B4-BE49-F238E27FC236}">
                <a16:creationId xmlns:a16="http://schemas.microsoft.com/office/drawing/2014/main" id="{10D8C6DE-18B2-42B3-8141-6295EA189E6B}"/>
              </a:ext>
            </a:extLst>
          </p:cNvPr>
          <p:cNvSpPr/>
          <p:nvPr/>
        </p:nvSpPr>
        <p:spPr>
          <a:xfrm>
            <a:off x="1025999" y="3413841"/>
            <a:ext cx="2347021" cy="1768920"/>
          </a:xfrm>
          <a:prstGeom prst="roundRect">
            <a:avLst/>
          </a:prstGeom>
          <a:solidFill>
            <a:srgbClr val="D1F7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anchor="ctr" rtlCol="0"/>
          <a:lstStyle/>
          <a:p>
            <a:pPr algn="ctr"/>
            <a:endParaRPr b="1" dirty="0" lang="it-IT">
              <a:solidFill>
                <a:schemeClr val="tx2"/>
              </a:solidFill>
              <a:latin charset="0" panose="020B0304020202020204" pitchFamily="34" typeface="Arial Nova Light"/>
            </a:endParaRPr>
          </a:p>
          <a:p>
            <a:pPr algn="ctr"/>
            <a:endParaRPr b="1" dirty="0" lang="it-IT">
              <a:solidFill>
                <a:schemeClr val="tx2"/>
              </a:solidFill>
              <a:latin charset="0" panose="020B0304020202020204" pitchFamily="34" typeface="Arial Nova Light"/>
            </a:endParaRPr>
          </a:p>
          <a:p>
            <a:pPr algn="ctr"/>
            <a:endParaRPr b="1" dirty="0" lang="it-IT">
              <a:solidFill>
                <a:schemeClr val="tx2"/>
              </a:solidFill>
              <a:latin charset="0" panose="020B0304020202020204" pitchFamily="34" typeface="Arial Nova Light"/>
            </a:endParaRPr>
          </a:p>
          <a:p>
            <a:pPr algn="ctr"/>
            <a:r>
              <a:rPr dirty="0" lang="it-IT" sz="2000">
                <a:solidFill>
                  <a:schemeClr val="tx2"/>
                </a:solidFill>
                <a:latin charset="0" panose="020B0304020202020204" pitchFamily="34" typeface="Arial Nova Light"/>
              </a:rPr>
              <a:t>Data </a:t>
            </a:r>
          </a:p>
          <a:p>
            <a:pPr algn="ctr"/>
            <a:r>
              <a:rPr dirty="0" lang="it-IT" sz="2000">
                <a:solidFill>
                  <a:schemeClr val="tx2"/>
                </a:solidFill>
                <a:latin charset="0" panose="020B0304020202020204" pitchFamily="34" typeface="Arial Nova Light"/>
              </a:rPr>
              <a:t>Storage</a:t>
            </a:r>
          </a:p>
        </p:txBody>
      </p:sp>
      <p:sp>
        <p:nvSpPr>
          <p:cNvPr id="2" name="Titolo 1"/>
          <p:cNvSpPr>
            <a:spLocks noGrp="1"/>
          </p:cNvSpPr>
          <p:nvPr>
            <p:ph type="title"/>
          </p:nvPr>
        </p:nvSpPr>
        <p:spPr/>
        <p:txBody>
          <a:bodyPr/>
          <a:lstStyle/>
          <a:p>
            <a:r>
              <a:rPr dirty="0" lang="it-IT"/>
              <a:t>Software </a:t>
            </a:r>
            <a:r>
              <a:rPr dirty="0" lang="mr-IN"/>
              <a:t>–</a:t>
            </a:r>
            <a:r>
              <a:rPr dirty="0" lang="it-IT"/>
              <a:t> Graphic User Interface (2)</a:t>
            </a:r>
          </a:p>
        </p:txBody>
      </p:sp>
      <p:sp>
        <p:nvSpPr>
          <p:cNvPr id="4" name="Segnaposto numero diapositiva 3"/>
          <p:cNvSpPr>
            <a:spLocks noGrp="1"/>
          </p:cNvSpPr>
          <p:nvPr>
            <p:ph idx="11" sz="quarter" type="sldNum"/>
          </p:nvPr>
        </p:nvSpPr>
        <p:spPr/>
        <p:txBody>
          <a:bodyPr/>
          <a:lstStyle/>
          <a:p>
            <a:fld id="{062CC5B9-BD11-4090-982C-6B0ABD7F3D46}" type="slidenum">
              <a:rPr lang="it-IT" smtClean="0"/>
              <a:pPr/>
              <a:t>25</a:t>
            </a:fld>
            <a:endParaRPr lang="it-IT"/>
          </a:p>
        </p:txBody>
      </p:sp>
      <p:grpSp>
        <p:nvGrpSpPr>
          <p:cNvPr id="21" name="Gruppo 4"/>
          <p:cNvGrpSpPr/>
          <p:nvPr/>
        </p:nvGrpSpPr>
        <p:grpSpPr>
          <a:xfrm>
            <a:off x="0" y="6020454"/>
            <a:ext cx="12189741" cy="372746"/>
            <a:chOff x="0" y="5993158"/>
            <a:chExt cx="11667586" cy="372746"/>
          </a:xfrm>
          <a:solidFill>
            <a:schemeClr val="bg1">
              <a:lumMod val="65000"/>
            </a:schemeClr>
          </a:solidFill>
        </p:grpSpPr>
        <p:sp>
          <p:nvSpPr>
            <p:cNvPr id="22" name="Mostrina 5"/>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Introduction</a:t>
              </a:r>
              <a:endParaRPr lang="it-IT" sz="1500">
                <a:solidFill>
                  <a:schemeClr val="bg2"/>
                </a:solidFill>
              </a:endParaRPr>
            </a:p>
          </p:txBody>
        </p:sp>
        <p:sp>
          <p:nvSpPr>
            <p:cNvPr id="23" name="Mostrina 7"/>
            <p:cNvSpPr/>
            <p:nvPr/>
          </p:nvSpPr>
          <p:spPr>
            <a:xfrm>
              <a:off x="1944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lang="it-IT" sz="1500">
                  <a:solidFill>
                    <a:schemeClr val="bg2"/>
                  </a:solidFill>
                </a:rPr>
                <a:t>Architecture</a:t>
              </a:r>
            </a:p>
          </p:txBody>
        </p:sp>
        <p:sp>
          <p:nvSpPr>
            <p:cNvPr id="24" name="Mostrina 11"/>
            <p:cNvSpPr/>
            <p:nvPr/>
          </p:nvSpPr>
          <p:spPr>
            <a:xfrm>
              <a:off x="3888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Control Logic</a:t>
              </a:r>
            </a:p>
          </p:txBody>
        </p:sp>
        <p:sp>
          <p:nvSpPr>
            <p:cNvPr id="25" name="Mostrina 12"/>
            <p:cNvSpPr/>
            <p:nvPr/>
          </p:nvSpPr>
          <p:spPr>
            <a:xfrm>
              <a:off x="5832000"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User Interface</a:t>
              </a:r>
            </a:p>
          </p:txBody>
        </p:sp>
        <p:sp>
          <p:nvSpPr>
            <p:cNvPr id="28" name="Mostrina 13"/>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Validation</a:t>
              </a:r>
            </a:p>
          </p:txBody>
        </p:sp>
        <p:sp>
          <p:nvSpPr>
            <p:cNvPr id="29" name="Mostrina 14"/>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Conclusion</a:t>
              </a:r>
              <a:endParaRPr lang="it-IT" sz="1500">
                <a:solidFill>
                  <a:schemeClr val="bg2"/>
                </a:solidFill>
              </a:endParaRPr>
            </a:p>
          </p:txBody>
        </p:sp>
      </p:grpSp>
      <p:sp>
        <p:nvSpPr>
          <p:cNvPr id="11" name="Rectangle: Rounded Corners 10">
            <a:extLst>
              <a:ext uri="{FF2B5EF4-FFF2-40B4-BE49-F238E27FC236}">
                <a16:creationId xmlns:a16="http://schemas.microsoft.com/office/drawing/2014/main" id="{E03DAAF4-09E0-4B1C-9E38-8AF9A787059D}"/>
              </a:ext>
            </a:extLst>
          </p:cNvPr>
          <p:cNvSpPr/>
          <p:nvPr/>
        </p:nvSpPr>
        <p:spPr>
          <a:xfrm>
            <a:off x="614396" y="1164239"/>
            <a:ext cx="10957199" cy="1532662"/>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anchor="ctr" rtlCol="0"/>
          <a:lstStyle/>
          <a:p>
            <a:pPr lvl="4"/>
            <a:r>
              <a:rPr b="1" dirty="0" lang="en-US" sz="2000">
                <a:solidFill>
                  <a:schemeClr val="tx2"/>
                </a:solidFill>
                <a:latin charset="0" panose="020B0304020202020204" pitchFamily="34" typeface="Arial Nova Light"/>
              </a:rPr>
              <a:t>USER INTERFACE:</a:t>
            </a:r>
          </a:p>
          <a:p>
            <a:pPr indent="-342900" lvl="4" marL="2171700">
              <a:buFont charset="2" panose="05000000000000000000" pitchFamily="2" typeface="Wingdings"/>
              <a:buChar char="§"/>
            </a:pPr>
            <a:r>
              <a:rPr dirty="0" lang="en-US" sz="2000">
                <a:solidFill>
                  <a:schemeClr val="tx2"/>
                </a:solidFill>
                <a:latin charset="0" panose="020B0304020202020204" pitchFamily="34" typeface="Arial Nova Light"/>
              </a:rPr>
              <a:t>Built using web technologies with Electron </a:t>
            </a:r>
            <a:r>
              <a:rPr dirty="0" err="1" lang="en-US" sz="2000">
                <a:solidFill>
                  <a:schemeClr val="tx2"/>
                </a:solidFill>
                <a:latin charset="0" panose="020B0304020202020204" pitchFamily="34" typeface="Arial Nova Light"/>
              </a:rPr>
              <a:t>js</a:t>
            </a:r>
            <a:endParaRPr dirty="0" lang="en-US" sz="2000">
              <a:solidFill>
                <a:schemeClr val="tx2"/>
              </a:solidFill>
              <a:latin charset="0" panose="020B0304020202020204" pitchFamily="34" typeface="Arial Nova Light"/>
            </a:endParaRPr>
          </a:p>
          <a:p>
            <a:pPr indent="-342900" lvl="4" marL="2171700">
              <a:buFont charset="2" panose="05000000000000000000" pitchFamily="2" typeface="Wingdings"/>
              <a:buChar char="§"/>
            </a:pPr>
            <a:r>
              <a:rPr dirty="0" lang="en-US" sz="2000">
                <a:solidFill>
                  <a:schemeClr val="tx2"/>
                </a:solidFill>
                <a:latin charset="0" panose="020B0304020202020204" pitchFamily="34" typeface="Arial Nova Light"/>
              </a:rPr>
              <a:t>Cross-platform Desktop Application</a:t>
            </a:r>
          </a:p>
          <a:p>
            <a:pPr indent="-342900" lvl="4" marL="2171700">
              <a:buFont charset="2" panose="05000000000000000000" pitchFamily="2" typeface="Wingdings"/>
              <a:buChar char="§"/>
            </a:pPr>
            <a:r>
              <a:rPr dirty="0" lang="en-US" sz="2000">
                <a:solidFill>
                  <a:schemeClr val="tx2"/>
                </a:solidFill>
                <a:latin charset="0" panose="020B0304020202020204" pitchFamily="34" typeface="Arial Nova Light"/>
              </a:rPr>
              <a:t>Intuitive and easy to use</a:t>
            </a:r>
          </a:p>
        </p:txBody>
      </p:sp>
      <p:pic>
        <p:nvPicPr>
          <p:cNvPr descr="Ui Ux outline" id="12" name="Graphic 11">
            <a:extLst>
              <a:ext uri="{FF2B5EF4-FFF2-40B4-BE49-F238E27FC236}">
                <a16:creationId xmlns:a16="http://schemas.microsoft.com/office/drawing/2014/main" id="{6896464F-2C77-4728-8736-737E506C29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5999" y="1473370"/>
            <a:ext cx="914400" cy="914400"/>
          </a:xfrm>
          <a:prstGeom prst="rect">
            <a:avLst/>
          </a:prstGeom>
        </p:spPr>
      </p:pic>
      <p:sp>
        <p:nvSpPr>
          <p:cNvPr id="17" name="Rectangle 16">
            <a:extLst>
              <a:ext uri="{FF2B5EF4-FFF2-40B4-BE49-F238E27FC236}">
                <a16:creationId xmlns:a16="http://schemas.microsoft.com/office/drawing/2014/main" id="{AE2CC1E2-636A-4000-B4BE-B202C526F606}"/>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a:t>Carrassi Thomas</a:t>
            </a:r>
          </a:p>
        </p:txBody>
      </p:sp>
      <p:pic>
        <p:nvPicPr>
          <p:cNvPr descr="Wireless router outline" id="6" name="Graphic 5">
            <a:extLst>
              <a:ext uri="{FF2B5EF4-FFF2-40B4-BE49-F238E27FC236}">
                <a16:creationId xmlns:a16="http://schemas.microsoft.com/office/drawing/2014/main" id="{22027D12-E6D1-43A0-8535-328C595577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4266" y="3407146"/>
            <a:ext cx="1172342" cy="1172342"/>
          </a:xfrm>
          <a:prstGeom prst="rect">
            <a:avLst/>
          </a:prstGeom>
        </p:spPr>
      </p:pic>
      <p:pic>
        <p:nvPicPr>
          <p:cNvPr descr="Gears outline" id="9" name="Graphic 8">
            <a:extLst>
              <a:ext uri="{FF2B5EF4-FFF2-40B4-BE49-F238E27FC236}">
                <a16:creationId xmlns:a16="http://schemas.microsoft.com/office/drawing/2014/main" id="{CA95F9B1-E99E-4BA6-8F2A-E19C545E74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7689214">
            <a:off x="2089663" y="3496038"/>
            <a:ext cx="739218" cy="739218"/>
          </a:xfrm>
          <a:prstGeom prst="rect">
            <a:avLst/>
          </a:prstGeom>
        </p:spPr>
      </p:pic>
      <p:pic>
        <p:nvPicPr>
          <p:cNvPr descr="Bar chart outline" id="13" name="Graphic 12">
            <a:extLst>
              <a:ext uri="{FF2B5EF4-FFF2-40B4-BE49-F238E27FC236}">
                <a16:creationId xmlns:a16="http://schemas.microsoft.com/office/drawing/2014/main" id="{6AAE2BB8-E63E-4FB2-9681-513721F2326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47951" y="3641090"/>
            <a:ext cx="872146" cy="872146"/>
          </a:xfrm>
          <a:prstGeom prst="rect">
            <a:avLst/>
          </a:prstGeom>
        </p:spPr>
      </p:pic>
      <p:pic>
        <p:nvPicPr>
          <p:cNvPr descr="Open folder with solid fill" id="5" name="Graphic 4">
            <a:extLst>
              <a:ext uri="{FF2B5EF4-FFF2-40B4-BE49-F238E27FC236}">
                <a16:creationId xmlns:a16="http://schemas.microsoft.com/office/drawing/2014/main" id="{A8994A91-A173-4D39-BD43-BF5F7CAF3C3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47951" y="3485451"/>
            <a:ext cx="1109067" cy="1109067"/>
          </a:xfrm>
          <a:prstGeom prst="rect">
            <a:avLst/>
          </a:prstGeom>
        </p:spPr>
      </p:pic>
      <p:pic>
        <p:nvPicPr>
          <p:cNvPr id="7" name="Picture 6">
            <a:extLst>
              <a:ext uri="{FF2B5EF4-FFF2-40B4-BE49-F238E27FC236}">
                <a16:creationId xmlns:a16="http://schemas.microsoft.com/office/drawing/2014/main" id="{DAD2F0FE-43A6-4E98-8E57-90953FB95DB6}"/>
              </a:ext>
            </a:extLst>
          </p:cNvPr>
          <p:cNvPicPr>
            <a:picLocks noChangeAspect="1"/>
          </p:cNvPicPr>
          <p:nvPr/>
        </p:nvPicPr>
        <p:blipFill rotWithShape="1">
          <a:blip r:embed="rId13">
            <a:extLst>
              <a:ext uri="{BEBA8EAE-BF5A-486C-A8C5-ECC9F3942E4B}">
                <a14:imgProps xmlns:a14="http://schemas.microsoft.com/office/drawing/2010/main">
                  <a14:imgLayer r:embed="rId14">
                    <a14:imgEffect>
                      <a14:sharpenSoften amount="25000"/>
                    </a14:imgEffect>
                    <a14:imgEffect>
                      <a14:brightnessContrast bright="40000"/>
                    </a14:imgEffect>
                  </a14:imgLayer>
                </a14:imgProps>
              </a:ext>
            </a:extLst>
          </a:blip>
          <a:srcRect r="73"/>
          <a:stretch/>
        </p:blipFill>
        <p:spPr>
          <a:xfrm>
            <a:off x="4533170" y="2800029"/>
            <a:ext cx="2754928" cy="3197076"/>
          </a:xfrm>
          <a:prstGeom prst="roundRect">
            <a:avLst/>
          </a:prstGeom>
        </p:spPr>
      </p:pic>
      <p:pic>
        <p:nvPicPr>
          <p:cNvPr id="10" name="Picture 9">
            <a:extLst>
              <a:ext uri="{FF2B5EF4-FFF2-40B4-BE49-F238E27FC236}">
                <a16:creationId xmlns:a16="http://schemas.microsoft.com/office/drawing/2014/main" id="{DCE317AC-A83F-4808-B2F7-7870A17F60DC}"/>
              </a:ext>
            </a:extLst>
          </p:cNvPr>
          <p:cNvPicPr>
            <a:picLocks noChangeAspect="1"/>
          </p:cNvPicPr>
          <p:nvPr/>
        </p:nvPicPr>
        <p:blipFill rotWithShape="1">
          <a:blip r:embed="rId15">
            <a:extLst>
              <a:ext uri="{BEBA8EAE-BF5A-486C-A8C5-ECC9F3942E4B}">
                <a14:imgProps xmlns:a14="http://schemas.microsoft.com/office/drawing/2010/main">
                  <a14:imgLayer r:embed="rId16">
                    <a14:imgEffect>
                      <a14:sharpenSoften amount="25000"/>
                    </a14:imgEffect>
                    <a14:imgEffect>
                      <a14:colorTemperature colorTemp="5900"/>
                    </a14:imgEffect>
                    <a14:imgEffect>
                      <a14:saturation sat="400000"/>
                    </a14:imgEffect>
                    <a14:imgEffect>
                      <a14:brightnessContrast bright="40000"/>
                    </a14:imgEffect>
                  </a14:imgLayer>
                </a14:imgProps>
              </a:ext>
            </a:extLst>
          </a:blip>
          <a:srcRect r="-15"/>
          <a:stretch/>
        </p:blipFill>
        <p:spPr>
          <a:xfrm>
            <a:off x="7787429" y="2787160"/>
            <a:ext cx="3784166" cy="3197076"/>
          </a:xfrm>
          <a:prstGeom prst="roundRect">
            <a:avLst/>
          </a:prstGeom>
        </p:spPr>
      </p:pic>
      <p:pic>
        <p:nvPicPr>
          <p:cNvPr id="26" name="Picture 25">
            <a:extLst>
              <a:ext uri="{FF2B5EF4-FFF2-40B4-BE49-F238E27FC236}">
                <a16:creationId xmlns:a16="http://schemas.microsoft.com/office/drawing/2014/main" id="{21BD8D26-8E5A-4353-8D4E-155D06413837}"/>
              </a:ext>
            </a:extLst>
          </p:cNvPr>
          <p:cNvPicPr>
            <a:picLocks noChangeAspect="1"/>
          </p:cNvPicPr>
          <p:nvPr/>
        </p:nvPicPr>
        <p:blipFill>
          <a:blip r:embed="rId17">
            <a:lum bright="20000" contrast="40000"/>
          </a:blip>
          <a:stretch>
            <a:fillRect/>
          </a:stretch>
        </p:blipFill>
        <p:spPr>
          <a:xfrm>
            <a:off x="5065160" y="2843213"/>
            <a:ext cx="6062335" cy="3096048"/>
          </a:xfrm>
          <a:prstGeom prst="roundRect">
            <a:avLst/>
          </a:prstGeom>
        </p:spPr>
      </p:pic>
    </p:spTree>
    <p:extLst>
      <p:ext uri="{BB962C8B-B14F-4D97-AF65-F5344CB8AC3E}">
        <p14:creationId xmlns:p14="http://schemas.microsoft.com/office/powerpoint/2010/main" val="97751254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7"/>
                                        </p:tgtEl>
                                        <p:attrNameLst>
                                          <p:attrName>style.visibility</p:attrName>
                                        </p:attrNameLst>
                                      </p:cBhvr>
                                      <p:to>
                                        <p:strVal val="visible"/>
                                      </p:to>
                                    </p:set>
                                  </p:childTnLst>
                                </p:cTn>
                              </p:par>
                              <p:par>
                                <p:cTn fill="hold" id="7" nodeType="withEffect" presetClass="entr" presetID="1" presetSubtype="0">
                                  <p:stCondLst>
                                    <p:cond delay="0"/>
                                  </p:stCondLst>
                                  <p:childTnLst>
                                    <p:set>
                                      <p:cBhvr>
                                        <p:cTn dur="1" fill="hold" id="8">
                                          <p:stCondLst>
                                            <p:cond delay="0"/>
                                          </p:stCondLst>
                                        </p:cTn>
                                        <p:tgtEl>
                                          <p:spTgt spid="9"/>
                                        </p:tgtEl>
                                        <p:attrNameLst>
                                          <p:attrName>style.visibility</p:attrName>
                                        </p:attrNameLst>
                                      </p:cBhvr>
                                      <p:to>
                                        <p:strVal val="visible"/>
                                      </p:to>
                                    </p:set>
                                  </p:childTnLst>
                                </p:cTn>
                              </p:par>
                              <p:par>
                                <p:cTn fill="hold" id="9" nodeType="withEffect" presetClass="entr" presetID="1" presetSubtype="0">
                                  <p:stCondLst>
                                    <p:cond delay="0"/>
                                  </p:stCondLst>
                                  <p:childTnLst>
                                    <p:set>
                                      <p:cBhvr>
                                        <p:cTn dur="1" fill="hold" id="10">
                                          <p:stCondLst>
                                            <p:cond delay="0"/>
                                          </p:stCondLst>
                                        </p:cTn>
                                        <p:tgtEl>
                                          <p:spTgt spid="13"/>
                                        </p:tgtEl>
                                        <p:attrNameLst>
                                          <p:attrName>style.visibility</p:attrName>
                                        </p:attrNameLst>
                                      </p:cBhvr>
                                      <p:to>
                                        <p:strVal val="visible"/>
                                      </p:to>
                                    </p:set>
                                  </p:childTnLst>
                                </p:cTn>
                              </p:par>
                              <p:par>
                                <p:cTn fill="hold" id="11" nodeType="withEffect" presetClass="entr" presetID="1" presetSubtype="0">
                                  <p:stCondLst>
                                    <p:cond delay="0"/>
                                  </p:stCondLst>
                                  <p:childTnLst>
                                    <p:set>
                                      <p:cBhvr>
                                        <p:cTn dur="1" fill="hold" id="12">
                                          <p:stCondLst>
                                            <p:cond delay="0"/>
                                          </p:stCondLst>
                                        </p:cTn>
                                        <p:tgtEl>
                                          <p:spTgt spid="26"/>
                                        </p:tgtEl>
                                        <p:attrNameLst>
                                          <p:attrName>style.visibility</p:attrName>
                                        </p:attrNameLst>
                                      </p:cBhvr>
                                      <p:to>
                                        <p:strVal val="visible"/>
                                      </p:to>
                                    </p:set>
                                  </p:childTnLst>
                                </p:cTn>
                              </p:par>
                              <p:par>
                                <p:cTn fill="hold" id="13" nodeType="withEffect" presetClass="exit" presetID="1" presetSubtype="0">
                                  <p:stCondLst>
                                    <p:cond delay="0"/>
                                  </p:stCondLst>
                                  <p:childTnLst>
                                    <p:set>
                                      <p:cBhvr>
                                        <p:cTn dur="1" fill="hold" id="14">
                                          <p:stCondLst>
                                            <p:cond delay="0"/>
                                          </p:stCondLst>
                                        </p:cTn>
                                        <p:tgtEl>
                                          <p:spTgt spid="7"/>
                                        </p:tgtEl>
                                        <p:attrNameLst>
                                          <p:attrName>style.visibility</p:attrName>
                                        </p:attrNameLst>
                                      </p:cBhvr>
                                      <p:to>
                                        <p:strVal val="hidden"/>
                                      </p:to>
                                    </p:set>
                                  </p:childTnLst>
                                </p:cTn>
                              </p:par>
                              <p:par>
                                <p:cTn fill="hold" id="15" nodeType="withEffect" presetClass="exit" presetID="1" presetSubtype="0">
                                  <p:stCondLst>
                                    <p:cond delay="0"/>
                                  </p:stCondLst>
                                  <p:childTnLst>
                                    <p:set>
                                      <p:cBhvr>
                                        <p:cTn dur="1" fill="hold" id="16">
                                          <p:stCondLst>
                                            <p:cond delay="0"/>
                                          </p:stCondLst>
                                        </p:cTn>
                                        <p:tgtEl>
                                          <p:spTgt spid="10"/>
                                        </p:tgtEl>
                                        <p:attrNameLst>
                                          <p:attrName>style.visibility</p:attrName>
                                        </p:attrNameLst>
                                      </p:cBhvr>
                                      <p:to>
                                        <p:strVal val="hidden"/>
                                      </p:to>
                                    </p:set>
                                  </p:childTnLst>
                                </p:cTn>
                              </p:par>
                              <p:par>
                                <p:cTn fill="hold" id="17" nodeType="withEffect" presetClass="exit" presetID="1" presetSubtype="0">
                                  <p:stCondLst>
                                    <p:cond delay="0"/>
                                  </p:stCondLst>
                                  <p:childTnLst>
                                    <p:set>
                                      <p:cBhvr>
                                        <p:cTn dur="1" fill="hold" id="18">
                                          <p:stCondLst>
                                            <p:cond delay="0"/>
                                          </p:stCondLst>
                                        </p:cTn>
                                        <p:tgtEl>
                                          <p:spTgt spid="6"/>
                                        </p:tgtEl>
                                        <p:attrNameLst>
                                          <p:attrName>style.visibility</p:attrName>
                                        </p:attrNameLst>
                                      </p:cBhvr>
                                      <p:to>
                                        <p:strVal val="hidden"/>
                                      </p:to>
                                    </p:se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 presetSubtype="0">
                                  <p:stCondLst>
                                    <p:cond delay="0"/>
                                  </p:stCondLst>
                                  <p:childTnLst>
                                    <p:set>
                                      <p:cBhvr>
                                        <p:cTn dur="1" fill="hold" id="22">
                                          <p:stCondLst>
                                            <p:cond delay="0"/>
                                          </p:stCondLst>
                                        </p:cTn>
                                        <p:tgtEl>
                                          <p:spTgt spid="18"/>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5"/>
                                        </p:tgtEl>
                                        <p:attrNameLst>
                                          <p:attrName>style.visibility</p:attrName>
                                        </p:attrNameLst>
                                      </p:cBhvr>
                                      <p:to>
                                        <p:strVal val="visible"/>
                                      </p:to>
                                    </p:set>
                                  </p:childTnLst>
                                </p:cTn>
                              </p:par>
                              <p:par>
                                <p:cTn fill="hold" id="25" nodeType="withEffect" presetClass="exit" presetID="1" presetSubtype="0">
                                  <p:stCondLst>
                                    <p:cond delay="0"/>
                                  </p:stCondLst>
                                  <p:childTnLst>
                                    <p:set>
                                      <p:cBhvr>
                                        <p:cTn dur="1" fill="hold" id="26">
                                          <p:stCondLst>
                                            <p:cond delay="0"/>
                                          </p:stCondLst>
                                        </p:cTn>
                                        <p:tgtEl>
                                          <p:spTgt spid="9"/>
                                        </p:tgtEl>
                                        <p:attrNameLst>
                                          <p:attrName>style.visibility</p:attrName>
                                        </p:attrNameLst>
                                      </p:cBhvr>
                                      <p:to>
                                        <p:strVal val="hidden"/>
                                      </p:to>
                                    </p:set>
                                  </p:childTnLst>
                                </p:cTn>
                              </p:par>
                              <p:par>
                                <p:cTn fill="hold" id="27" nodeType="withEffect" presetClass="exit" presetID="1" presetSubtype="0">
                                  <p:stCondLst>
                                    <p:cond delay="0"/>
                                  </p:stCondLst>
                                  <p:childTnLst>
                                    <p:set>
                                      <p:cBhvr>
                                        <p:cTn dur="1" fill="hold" id="28">
                                          <p:stCondLst>
                                            <p:cond delay="0"/>
                                          </p:stCondLst>
                                        </p:cTn>
                                        <p:tgtEl>
                                          <p:spTgt spid="1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7"/>
      <p:bldP animBg="1" grpId="0" spid="18"/>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2FA41EB-2B1F-4180-AD90-69AB3F02C5D5}"/>
              </a:ext>
            </a:extLst>
          </p:cNvPr>
          <p:cNvPicPr>
            <a:picLocks noChangeAspect="1"/>
          </p:cNvPicPr>
          <p:nvPr/>
        </p:nvPicPr>
        <p:blipFill>
          <a:blip r:embed="rId3"/>
          <a:stretch>
            <a:fillRect/>
          </a:stretch>
        </p:blipFill>
        <p:spPr>
          <a:xfrm>
            <a:off x="367733" y="1206068"/>
            <a:ext cx="11279438" cy="4733193"/>
          </a:xfrm>
          <a:prstGeom prst="rect">
            <a:avLst/>
          </a:prstGeom>
        </p:spPr>
      </p:pic>
      <p:pic>
        <p:nvPicPr>
          <p:cNvPr id="11" name="Picture 10">
            <a:extLst>
              <a:ext uri="{FF2B5EF4-FFF2-40B4-BE49-F238E27FC236}">
                <a16:creationId xmlns:a16="http://schemas.microsoft.com/office/drawing/2014/main" id="{E7778C71-C9CB-430D-9176-2DC1BF717FD9}"/>
              </a:ext>
            </a:extLst>
          </p:cNvPr>
          <p:cNvPicPr>
            <a:picLocks noChangeAspect="1"/>
          </p:cNvPicPr>
          <p:nvPr/>
        </p:nvPicPr>
        <p:blipFill>
          <a:blip r:embed="rId4">
            <a:alphaModFix/>
          </a:blip>
          <a:stretch>
            <a:fillRect/>
          </a:stretch>
        </p:blipFill>
        <p:spPr>
          <a:xfrm>
            <a:off x="367733" y="1257302"/>
            <a:ext cx="11342888" cy="4681959"/>
          </a:xfrm>
          <a:prstGeom prst="rect">
            <a:avLst/>
          </a:prstGeom>
        </p:spPr>
      </p:pic>
      <p:pic>
        <p:nvPicPr>
          <p:cNvPr id="18" name="Picture 17">
            <a:extLst>
              <a:ext uri="{FF2B5EF4-FFF2-40B4-BE49-F238E27FC236}">
                <a16:creationId xmlns:a16="http://schemas.microsoft.com/office/drawing/2014/main" id="{94E89688-ABA5-4242-A756-14D378F35053}"/>
              </a:ext>
            </a:extLst>
          </p:cNvPr>
          <p:cNvPicPr>
            <a:picLocks noChangeAspect="1"/>
          </p:cNvPicPr>
          <p:nvPr/>
        </p:nvPicPr>
        <p:blipFill>
          <a:blip r:embed="rId5">
            <a:alphaModFix/>
          </a:blip>
          <a:stretch>
            <a:fillRect/>
          </a:stretch>
        </p:blipFill>
        <p:spPr>
          <a:xfrm>
            <a:off x="425862" y="1287261"/>
            <a:ext cx="11303475" cy="4652000"/>
          </a:xfrm>
          <a:prstGeom prst="rect">
            <a:avLst/>
          </a:prstGeom>
        </p:spPr>
      </p:pic>
      <p:sp>
        <p:nvSpPr>
          <p:cNvPr id="2" name="Titolo 1"/>
          <p:cNvSpPr>
            <a:spLocks noGrp="1"/>
          </p:cNvSpPr>
          <p:nvPr>
            <p:ph type="title"/>
          </p:nvPr>
        </p:nvSpPr>
        <p:spPr/>
        <p:txBody>
          <a:bodyPr/>
          <a:lstStyle/>
          <a:p>
            <a:r>
              <a:rPr lang="it-IT" dirty="0"/>
              <a:t>Software </a:t>
            </a:r>
            <a:r>
              <a:rPr lang="mr-IN" dirty="0"/>
              <a:t>–</a:t>
            </a:r>
            <a:r>
              <a:rPr lang="it-IT" dirty="0"/>
              <a:t> Data processing algorithm</a:t>
            </a:r>
          </a:p>
        </p:txBody>
      </p:sp>
      <p:sp>
        <p:nvSpPr>
          <p:cNvPr id="4" name="Segnaposto numero diapositiva 3"/>
          <p:cNvSpPr>
            <a:spLocks noGrp="1"/>
          </p:cNvSpPr>
          <p:nvPr>
            <p:ph type="sldNum" sz="quarter" idx="11"/>
          </p:nvPr>
        </p:nvSpPr>
        <p:spPr/>
        <p:txBody>
          <a:bodyPr/>
          <a:lstStyle/>
          <a:p>
            <a:fld id="{062CC5B9-BD11-4090-982C-6B0ABD7F3D46}" type="slidenum">
              <a:rPr lang="it-IT" smtClean="0"/>
              <a:pPr/>
              <a:t>26</a:t>
            </a:fld>
            <a:endParaRPr lang="it-IT"/>
          </a:p>
        </p:txBody>
      </p:sp>
      <p:grpSp>
        <p:nvGrpSpPr>
          <p:cNvPr id="21" name="Gruppo 4"/>
          <p:cNvGrpSpPr/>
          <p:nvPr/>
        </p:nvGrpSpPr>
        <p:grpSpPr>
          <a:xfrm>
            <a:off x="0" y="6020454"/>
            <a:ext cx="12189741" cy="372746"/>
            <a:chOff x="0" y="5993158"/>
            <a:chExt cx="11667586" cy="372746"/>
          </a:xfrm>
          <a:solidFill>
            <a:schemeClr val="bg1">
              <a:lumMod val="65000"/>
            </a:schemeClr>
          </a:solidFill>
        </p:grpSpPr>
        <p:sp>
          <p:nvSpPr>
            <p:cNvPr id="22" name="Mostrina 5"/>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Introduction</a:t>
              </a:r>
              <a:endParaRPr lang="it-IT" sz="1500">
                <a:solidFill>
                  <a:schemeClr val="bg2"/>
                </a:solidFill>
              </a:endParaRPr>
            </a:p>
          </p:txBody>
        </p:sp>
        <p:sp>
          <p:nvSpPr>
            <p:cNvPr id="23" name="Mostrina 7"/>
            <p:cNvSpPr/>
            <p:nvPr/>
          </p:nvSpPr>
          <p:spPr>
            <a:xfrm>
              <a:off x="1944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Architecture</a:t>
              </a:r>
            </a:p>
          </p:txBody>
        </p:sp>
        <p:sp>
          <p:nvSpPr>
            <p:cNvPr id="24" name="Mostrina 11"/>
            <p:cNvSpPr/>
            <p:nvPr/>
          </p:nvSpPr>
          <p:spPr>
            <a:xfrm>
              <a:off x="3888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Control </a:t>
              </a:r>
              <a:r>
                <a:rPr lang="it-IT" sz="1500" err="1">
                  <a:solidFill>
                    <a:schemeClr val="bg2"/>
                  </a:solidFill>
                </a:rPr>
                <a:t>Logic</a:t>
              </a:r>
              <a:endParaRPr lang="it-IT" sz="1500">
                <a:solidFill>
                  <a:schemeClr val="bg2"/>
                </a:solidFill>
              </a:endParaRPr>
            </a:p>
          </p:txBody>
        </p:sp>
        <p:sp>
          <p:nvSpPr>
            <p:cNvPr id="25" name="Mostrina 12"/>
            <p:cNvSpPr/>
            <p:nvPr/>
          </p:nvSpPr>
          <p:spPr>
            <a:xfrm>
              <a:off x="5832000"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User Interface</a:t>
              </a:r>
            </a:p>
          </p:txBody>
        </p:sp>
        <p:sp>
          <p:nvSpPr>
            <p:cNvPr id="28" name="Mostrina 13"/>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Validation</a:t>
              </a:r>
            </a:p>
          </p:txBody>
        </p:sp>
        <p:sp>
          <p:nvSpPr>
            <p:cNvPr id="29" name="Mostrina 14"/>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Conclusion</a:t>
              </a:r>
              <a:endParaRPr lang="it-IT" sz="1500">
                <a:solidFill>
                  <a:schemeClr val="bg2"/>
                </a:solidFill>
              </a:endParaRPr>
            </a:p>
          </p:txBody>
        </p:sp>
      </p:grpSp>
      <p:sp>
        <p:nvSpPr>
          <p:cNvPr id="13" name="Rectangle 12">
            <a:extLst>
              <a:ext uri="{FF2B5EF4-FFF2-40B4-BE49-F238E27FC236}">
                <a16:creationId xmlns:a16="http://schemas.microsoft.com/office/drawing/2014/main" id="{1D192290-4F69-4E8E-A4F7-FFE7AFD3E84F}"/>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spTree>
    <p:extLst>
      <p:ext uri="{BB962C8B-B14F-4D97-AF65-F5344CB8AC3E}">
        <p14:creationId xmlns:p14="http://schemas.microsoft.com/office/powerpoint/2010/main" val="156543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In-Vitro Validation (1)</a:t>
            </a:r>
          </a:p>
        </p:txBody>
      </p:sp>
      <p:sp>
        <p:nvSpPr>
          <p:cNvPr id="4" name="Segnaposto numero diapositiva 3"/>
          <p:cNvSpPr>
            <a:spLocks noGrp="1"/>
          </p:cNvSpPr>
          <p:nvPr>
            <p:ph type="sldNum" sz="quarter" idx="11"/>
          </p:nvPr>
        </p:nvSpPr>
        <p:spPr/>
        <p:txBody>
          <a:bodyPr/>
          <a:lstStyle/>
          <a:p>
            <a:fld id="{062CC5B9-BD11-4090-982C-6B0ABD7F3D46}" type="slidenum">
              <a:rPr lang="it-IT" smtClean="0"/>
              <a:pPr/>
              <a:t>27</a:t>
            </a:fld>
            <a:endParaRPr lang="it-IT"/>
          </a:p>
        </p:txBody>
      </p:sp>
      <p:grpSp>
        <p:nvGrpSpPr>
          <p:cNvPr id="13" name="Gruppo 2"/>
          <p:cNvGrpSpPr/>
          <p:nvPr/>
        </p:nvGrpSpPr>
        <p:grpSpPr>
          <a:xfrm>
            <a:off x="0" y="6020454"/>
            <a:ext cx="12189741" cy="372746"/>
            <a:chOff x="0" y="5993158"/>
            <a:chExt cx="11667586" cy="372746"/>
          </a:xfrm>
          <a:solidFill>
            <a:schemeClr val="bg1">
              <a:lumMod val="65000"/>
            </a:schemeClr>
          </a:solidFill>
        </p:grpSpPr>
        <p:sp>
          <p:nvSpPr>
            <p:cNvPr id="20" name="Mostrina 7"/>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Introduction</a:t>
              </a:r>
              <a:endParaRPr lang="it-IT" sz="1500">
                <a:solidFill>
                  <a:schemeClr val="bg2"/>
                </a:solidFill>
              </a:endParaRPr>
            </a:p>
          </p:txBody>
        </p:sp>
        <p:sp>
          <p:nvSpPr>
            <p:cNvPr id="21" name="Mostrina 9"/>
            <p:cNvSpPr/>
            <p:nvPr/>
          </p:nvSpPr>
          <p:spPr>
            <a:xfrm>
              <a:off x="1944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Architecture</a:t>
              </a:r>
            </a:p>
          </p:txBody>
        </p:sp>
        <p:sp>
          <p:nvSpPr>
            <p:cNvPr id="22" name="Mostrina 11"/>
            <p:cNvSpPr/>
            <p:nvPr/>
          </p:nvSpPr>
          <p:spPr>
            <a:xfrm>
              <a:off x="3888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Control </a:t>
              </a:r>
              <a:r>
                <a:rPr lang="it-IT" sz="1500" err="1">
                  <a:solidFill>
                    <a:schemeClr val="bg2"/>
                  </a:solidFill>
                </a:rPr>
                <a:t>Logic</a:t>
              </a:r>
              <a:endParaRPr lang="it-IT" sz="1500">
                <a:solidFill>
                  <a:schemeClr val="bg2"/>
                </a:solidFill>
              </a:endParaRPr>
            </a:p>
          </p:txBody>
        </p:sp>
        <p:sp>
          <p:nvSpPr>
            <p:cNvPr id="23" name="Mostrina 13"/>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User Interface</a:t>
              </a:r>
            </a:p>
          </p:txBody>
        </p:sp>
        <p:sp>
          <p:nvSpPr>
            <p:cNvPr id="24" name="Mostrina 14"/>
            <p:cNvSpPr/>
            <p:nvPr/>
          </p:nvSpPr>
          <p:spPr>
            <a:xfrm>
              <a:off x="7759487"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Validation</a:t>
              </a:r>
            </a:p>
          </p:txBody>
        </p:sp>
        <p:sp>
          <p:nvSpPr>
            <p:cNvPr id="25" name="Mostrina 15"/>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Conclusion</a:t>
              </a:r>
              <a:endParaRPr lang="it-IT" sz="1500">
                <a:solidFill>
                  <a:schemeClr val="bg2"/>
                </a:solidFill>
              </a:endParaRPr>
            </a:p>
          </p:txBody>
        </p:sp>
      </p:grpSp>
      <p:sp>
        <p:nvSpPr>
          <p:cNvPr id="74" name="Rectangle: Rounded Corners 73">
            <a:extLst>
              <a:ext uri="{FF2B5EF4-FFF2-40B4-BE49-F238E27FC236}">
                <a16:creationId xmlns:a16="http://schemas.microsoft.com/office/drawing/2014/main" id="{AC0059CA-8E1E-401A-9AE1-D12A1A8746E5}"/>
              </a:ext>
            </a:extLst>
          </p:cNvPr>
          <p:cNvSpPr/>
          <p:nvPr/>
        </p:nvSpPr>
        <p:spPr>
          <a:xfrm>
            <a:off x="218358" y="1624604"/>
            <a:ext cx="5565343" cy="1738707"/>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lvl="3"/>
            <a:r>
              <a:rPr lang="en-US" sz="2000" b="1" dirty="0">
                <a:solidFill>
                  <a:schemeClr val="tx2"/>
                </a:solidFill>
                <a:latin typeface="Arial Nova Light" panose="020B0304020202020204" pitchFamily="34" charset="0"/>
              </a:rPr>
              <a:t>AIM</a:t>
            </a:r>
          </a:p>
          <a:p>
            <a:pPr marL="1714500" lvl="3" indent="-342900">
              <a:buFont typeface="Wingdings" panose="05000000000000000000" pitchFamily="2" charset="2"/>
              <a:buChar char="§"/>
            </a:pPr>
            <a:r>
              <a:rPr lang="en-US" sz="2000" dirty="0">
                <a:solidFill>
                  <a:schemeClr val="tx2"/>
                </a:solidFill>
                <a:latin typeface="Arial Nova Light" panose="020B0304020202020204" pitchFamily="34" charset="0"/>
              </a:rPr>
              <a:t>Evaluate the accuracy of the shape of the pressure waveform</a:t>
            </a:r>
          </a:p>
          <a:p>
            <a:pPr marL="1714500" lvl="3" indent="-342900">
              <a:buFont typeface="Wingdings" panose="05000000000000000000" pitchFamily="2" charset="2"/>
              <a:buChar char="§"/>
            </a:pPr>
            <a:r>
              <a:rPr lang="en-US" sz="2000" dirty="0">
                <a:solidFill>
                  <a:schemeClr val="tx2"/>
                </a:solidFill>
                <a:latin typeface="Arial Nova Light" panose="020B0304020202020204" pitchFamily="34" charset="0"/>
              </a:rPr>
              <a:t>Evaluate the accuracy of the impedance measurements </a:t>
            </a:r>
          </a:p>
        </p:txBody>
      </p:sp>
      <p:sp>
        <p:nvSpPr>
          <p:cNvPr id="75" name="Rectangle: Rounded Corners 74">
            <a:extLst>
              <a:ext uri="{FF2B5EF4-FFF2-40B4-BE49-F238E27FC236}">
                <a16:creationId xmlns:a16="http://schemas.microsoft.com/office/drawing/2014/main" id="{0D530A35-283F-4332-A598-AFD8C2A3C639}"/>
              </a:ext>
            </a:extLst>
          </p:cNvPr>
          <p:cNvSpPr/>
          <p:nvPr/>
        </p:nvSpPr>
        <p:spPr>
          <a:xfrm>
            <a:off x="218358" y="3785139"/>
            <a:ext cx="5565343" cy="1738707"/>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lvl="2" algn="ctr"/>
            <a:r>
              <a:rPr lang="en-US" sz="2000" b="1" dirty="0">
                <a:solidFill>
                  <a:schemeClr val="tx2"/>
                </a:solidFill>
                <a:latin typeface="Arial Nova Light" panose="020B0304020202020204" pitchFamily="34" charset="0"/>
              </a:rPr>
              <a:t>SET-UP</a:t>
            </a:r>
          </a:p>
          <a:p>
            <a:pPr lvl="2" algn="ctr"/>
            <a:r>
              <a:rPr lang="en-US" sz="2000" dirty="0">
                <a:solidFill>
                  <a:schemeClr val="tx2"/>
                </a:solidFill>
                <a:latin typeface="Arial Nova Light" panose="020B0304020202020204" pitchFamily="34" charset="0"/>
              </a:rPr>
              <a:t>Device</a:t>
            </a:r>
          </a:p>
          <a:p>
            <a:pPr lvl="2" algn="ctr"/>
            <a:r>
              <a:rPr lang="en-US" sz="2000" dirty="0">
                <a:solidFill>
                  <a:schemeClr val="tx2"/>
                </a:solidFill>
                <a:latin typeface="Arial Nova Light" panose="020B0304020202020204" pitchFamily="34" charset="0"/>
              </a:rPr>
              <a:t>+</a:t>
            </a:r>
          </a:p>
          <a:p>
            <a:pPr lvl="2" algn="ctr"/>
            <a:r>
              <a:rPr lang="en-US" sz="2000" dirty="0">
                <a:solidFill>
                  <a:schemeClr val="tx2"/>
                </a:solidFill>
                <a:latin typeface="Arial Nova Light" panose="020B0304020202020204" pitchFamily="34" charset="0"/>
              </a:rPr>
              <a:t>Test Object with known mechanical properties</a:t>
            </a:r>
          </a:p>
        </p:txBody>
      </p:sp>
      <p:pic>
        <p:nvPicPr>
          <p:cNvPr id="15" name="Graphic 14" descr="Blueprint outline">
            <a:extLst>
              <a:ext uri="{FF2B5EF4-FFF2-40B4-BE49-F238E27FC236}">
                <a16:creationId xmlns:a16="http://schemas.microsoft.com/office/drawing/2014/main" id="{AAD75FD1-C9B1-405C-BE2B-0688F48C0D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4108" y="4179278"/>
            <a:ext cx="980207" cy="980207"/>
          </a:xfrm>
          <a:prstGeom prst="rect">
            <a:avLst/>
          </a:prstGeom>
        </p:spPr>
      </p:pic>
      <p:pic>
        <p:nvPicPr>
          <p:cNvPr id="19" name="Graphic 18" descr="Bullseye outline">
            <a:extLst>
              <a:ext uri="{FF2B5EF4-FFF2-40B4-BE49-F238E27FC236}">
                <a16:creationId xmlns:a16="http://schemas.microsoft.com/office/drawing/2014/main" id="{90A4A9F9-A233-4A1B-91CC-06B4FCDAF2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7225" y="2006748"/>
            <a:ext cx="914400" cy="914400"/>
          </a:xfrm>
          <a:prstGeom prst="rect">
            <a:avLst/>
          </a:prstGeom>
        </p:spPr>
      </p:pic>
      <p:sp>
        <p:nvSpPr>
          <p:cNvPr id="80" name="Rectangle 79">
            <a:extLst>
              <a:ext uri="{FF2B5EF4-FFF2-40B4-BE49-F238E27FC236}">
                <a16:creationId xmlns:a16="http://schemas.microsoft.com/office/drawing/2014/main" id="{66AA89D2-5613-45B1-A35E-C974E6D6988D}"/>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pic>
        <p:nvPicPr>
          <p:cNvPr id="5" name="Picture 4">
            <a:extLst>
              <a:ext uri="{FF2B5EF4-FFF2-40B4-BE49-F238E27FC236}">
                <a16:creationId xmlns:a16="http://schemas.microsoft.com/office/drawing/2014/main" id="{63EE57B4-F742-48BB-B806-E6BDDFB7C403}"/>
              </a:ext>
            </a:extLst>
          </p:cNvPr>
          <p:cNvPicPr>
            <a:picLocks noChangeAspect="1"/>
          </p:cNvPicPr>
          <p:nvPr/>
        </p:nvPicPr>
        <p:blipFill>
          <a:blip r:embed="rId7"/>
          <a:stretch>
            <a:fillRect/>
          </a:stretch>
        </p:blipFill>
        <p:spPr>
          <a:xfrm>
            <a:off x="6048988" y="1506499"/>
            <a:ext cx="3633163" cy="4091168"/>
          </a:xfrm>
          <a:prstGeom prst="rect">
            <a:avLst/>
          </a:prstGeom>
        </p:spPr>
      </p:pic>
      <p:pic>
        <p:nvPicPr>
          <p:cNvPr id="10" name="Picture 9">
            <a:extLst>
              <a:ext uri="{FF2B5EF4-FFF2-40B4-BE49-F238E27FC236}">
                <a16:creationId xmlns:a16="http://schemas.microsoft.com/office/drawing/2014/main" id="{F9A1883A-8864-4AC0-A13A-2E133E5D6561}"/>
              </a:ext>
            </a:extLst>
          </p:cNvPr>
          <p:cNvPicPr>
            <a:picLocks noChangeAspect="1"/>
          </p:cNvPicPr>
          <p:nvPr/>
        </p:nvPicPr>
        <p:blipFill>
          <a:blip r:embed="rId8"/>
          <a:stretch>
            <a:fillRect/>
          </a:stretch>
        </p:blipFill>
        <p:spPr>
          <a:xfrm>
            <a:off x="9760429" y="1542861"/>
            <a:ext cx="2111090" cy="4104898"/>
          </a:xfrm>
          <a:prstGeom prst="rect">
            <a:avLst/>
          </a:prstGeom>
        </p:spPr>
      </p:pic>
    </p:spTree>
    <p:extLst>
      <p:ext uri="{BB962C8B-B14F-4D97-AF65-F5344CB8AC3E}">
        <p14:creationId xmlns:p14="http://schemas.microsoft.com/office/powerpoint/2010/main" val="12829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In-Vitro Validation (2)</a:t>
            </a:r>
          </a:p>
        </p:txBody>
      </p:sp>
      <p:sp>
        <p:nvSpPr>
          <p:cNvPr id="4" name="Segnaposto numero diapositiva 3"/>
          <p:cNvSpPr>
            <a:spLocks noGrp="1"/>
          </p:cNvSpPr>
          <p:nvPr>
            <p:ph type="sldNum" sz="quarter" idx="11"/>
          </p:nvPr>
        </p:nvSpPr>
        <p:spPr/>
        <p:txBody>
          <a:bodyPr/>
          <a:lstStyle/>
          <a:p>
            <a:fld id="{062CC5B9-BD11-4090-982C-6B0ABD7F3D46}" type="slidenum">
              <a:rPr lang="it-IT" smtClean="0"/>
              <a:pPr/>
              <a:t>28</a:t>
            </a:fld>
            <a:endParaRPr lang="it-IT"/>
          </a:p>
        </p:txBody>
      </p:sp>
      <p:sp>
        <p:nvSpPr>
          <p:cNvPr id="18" name="Rettangolo 17">
            <a:extLst>
              <a:ext uri="{FF2B5EF4-FFF2-40B4-BE49-F238E27FC236}">
                <a16:creationId xmlns:a16="http://schemas.microsoft.com/office/drawing/2014/main" id="{A5A8CBE1-439B-4FEE-91B3-C9D7F2EA8B46}"/>
              </a:ext>
            </a:extLst>
          </p:cNvPr>
          <p:cNvSpPr/>
          <p:nvPr/>
        </p:nvSpPr>
        <p:spPr>
          <a:xfrm>
            <a:off x="9803757" y="5764491"/>
            <a:ext cx="2249063" cy="276999"/>
          </a:xfrm>
          <a:prstGeom prst="rect">
            <a:avLst/>
          </a:prstGeom>
        </p:spPr>
        <p:txBody>
          <a:bodyPr wrap="square">
            <a:spAutoFit/>
          </a:bodyPr>
          <a:lstStyle/>
          <a:p>
            <a:pPr algn="r"/>
            <a:r>
              <a:rPr lang="it-IT" sz="1200" i="1" dirty="0">
                <a:solidFill>
                  <a:schemeClr val="bg1">
                    <a:lumMod val="50000"/>
                  </a:schemeClr>
                </a:solidFill>
              </a:rPr>
              <a:t>PSI mean </a:t>
            </a:r>
            <a:r>
              <a:rPr lang="it-IT" sz="1200" i="1" dirty="0">
                <a:solidFill>
                  <a:schemeClr val="bg1">
                    <a:lumMod val="50000"/>
                  </a:schemeClr>
                </a:solidFill>
                <a:sym typeface="Symbol" charset="2"/>
              </a:rPr>
              <a:t>value is shown</a:t>
            </a:r>
            <a:endParaRPr lang="it-IT" sz="1100" i="1" dirty="0">
              <a:solidFill>
                <a:schemeClr val="bg1">
                  <a:lumMod val="50000"/>
                </a:schemeClr>
              </a:solidFill>
            </a:endParaRPr>
          </a:p>
        </p:txBody>
      </p:sp>
      <p:grpSp>
        <p:nvGrpSpPr>
          <p:cNvPr id="17" name="Gruppo 4"/>
          <p:cNvGrpSpPr/>
          <p:nvPr/>
        </p:nvGrpSpPr>
        <p:grpSpPr>
          <a:xfrm>
            <a:off x="0" y="6020454"/>
            <a:ext cx="12189741" cy="372746"/>
            <a:chOff x="0" y="5993158"/>
            <a:chExt cx="11667586" cy="372746"/>
          </a:xfrm>
          <a:solidFill>
            <a:schemeClr val="bg1">
              <a:lumMod val="65000"/>
            </a:schemeClr>
          </a:solidFill>
        </p:grpSpPr>
        <p:sp>
          <p:nvSpPr>
            <p:cNvPr id="19" name="Mostrina 8"/>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Introduction</a:t>
              </a:r>
              <a:endParaRPr lang="it-IT" sz="1500">
                <a:solidFill>
                  <a:schemeClr val="bg2"/>
                </a:solidFill>
              </a:endParaRPr>
            </a:p>
          </p:txBody>
        </p:sp>
        <p:sp>
          <p:nvSpPr>
            <p:cNvPr id="26" name="Mostrina 9"/>
            <p:cNvSpPr/>
            <p:nvPr/>
          </p:nvSpPr>
          <p:spPr>
            <a:xfrm>
              <a:off x="1944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Architecture</a:t>
              </a:r>
            </a:p>
          </p:txBody>
        </p:sp>
        <p:sp>
          <p:nvSpPr>
            <p:cNvPr id="27" name="Mostrina 10"/>
            <p:cNvSpPr/>
            <p:nvPr/>
          </p:nvSpPr>
          <p:spPr>
            <a:xfrm>
              <a:off x="3888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Control </a:t>
              </a:r>
              <a:r>
                <a:rPr lang="it-IT" sz="1500" err="1">
                  <a:solidFill>
                    <a:schemeClr val="bg2"/>
                  </a:solidFill>
                </a:rPr>
                <a:t>Logic</a:t>
              </a:r>
              <a:endParaRPr lang="it-IT" sz="1500">
                <a:solidFill>
                  <a:schemeClr val="bg2"/>
                </a:solidFill>
              </a:endParaRPr>
            </a:p>
          </p:txBody>
        </p:sp>
        <p:sp>
          <p:nvSpPr>
            <p:cNvPr id="28" name="Mostrina 12"/>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User Interface</a:t>
              </a:r>
            </a:p>
          </p:txBody>
        </p:sp>
        <p:sp>
          <p:nvSpPr>
            <p:cNvPr id="29" name="Mostrina 13"/>
            <p:cNvSpPr/>
            <p:nvPr/>
          </p:nvSpPr>
          <p:spPr>
            <a:xfrm>
              <a:off x="7759487"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Validation</a:t>
              </a:r>
            </a:p>
          </p:txBody>
        </p:sp>
        <p:sp>
          <p:nvSpPr>
            <p:cNvPr id="30" name="Mostrina 14"/>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Conclusion</a:t>
              </a:r>
              <a:endParaRPr lang="it-IT" sz="1500">
                <a:solidFill>
                  <a:schemeClr val="bg2"/>
                </a:solidFill>
              </a:endParaRPr>
            </a:p>
          </p:txBody>
        </p:sp>
      </p:grpSp>
      <p:pic>
        <p:nvPicPr>
          <p:cNvPr id="9" name="Picture 8">
            <a:extLst>
              <a:ext uri="{FF2B5EF4-FFF2-40B4-BE49-F238E27FC236}">
                <a16:creationId xmlns:a16="http://schemas.microsoft.com/office/drawing/2014/main" id="{5138D494-512C-4F03-B3E7-DBA3877CCAED}"/>
              </a:ext>
            </a:extLst>
          </p:cNvPr>
          <p:cNvPicPr>
            <a:picLocks noChangeAspect="1"/>
          </p:cNvPicPr>
          <p:nvPr/>
        </p:nvPicPr>
        <p:blipFill>
          <a:blip r:embed="rId3"/>
          <a:stretch>
            <a:fillRect/>
          </a:stretch>
        </p:blipFill>
        <p:spPr>
          <a:xfrm>
            <a:off x="7540810" y="1224723"/>
            <a:ext cx="4491162" cy="4480584"/>
          </a:xfrm>
          <a:prstGeom prst="rect">
            <a:avLst/>
          </a:prstGeom>
        </p:spPr>
      </p:pic>
      <p:sp>
        <p:nvSpPr>
          <p:cNvPr id="16" name="Rectangle: Rounded Corners 15">
            <a:extLst>
              <a:ext uri="{FF2B5EF4-FFF2-40B4-BE49-F238E27FC236}">
                <a16:creationId xmlns:a16="http://schemas.microsoft.com/office/drawing/2014/main" id="{EB8D17DC-9ADB-4949-B295-289FDE02AE82}"/>
              </a:ext>
            </a:extLst>
          </p:cNvPr>
          <p:cNvSpPr/>
          <p:nvPr/>
        </p:nvSpPr>
        <p:spPr>
          <a:xfrm>
            <a:off x="701431" y="1224723"/>
            <a:ext cx="5706785" cy="1224359"/>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lvl="3"/>
            <a:r>
              <a:rPr lang="en-US" sz="2000" b="1" dirty="0">
                <a:solidFill>
                  <a:schemeClr val="tx2"/>
                </a:solidFill>
                <a:latin typeface="Arial Nova Light" panose="020B0304020202020204" pitchFamily="34" charset="0"/>
              </a:rPr>
              <a:t>SINEWAVE EVALUATION</a:t>
            </a:r>
          </a:p>
          <a:p>
            <a:pPr marL="1714500" lvl="3" indent="-342900">
              <a:buFont typeface="Arial" panose="020B0604020202020204" pitchFamily="34" charset="0"/>
              <a:buChar char="•"/>
            </a:pPr>
            <a:r>
              <a:rPr lang="en-US" dirty="0">
                <a:solidFill>
                  <a:schemeClr val="tx2"/>
                </a:solidFill>
                <a:latin typeface="Arial Nova Light" panose="020B0304020202020204" pitchFamily="34" charset="0"/>
              </a:rPr>
              <a:t>Power Spectral Component</a:t>
            </a:r>
          </a:p>
          <a:p>
            <a:pPr marL="1714500" lvl="3" indent="-342900">
              <a:buFont typeface="Arial" panose="020B0604020202020204" pitchFamily="34" charset="0"/>
              <a:buChar char="•"/>
            </a:pPr>
            <a:endParaRPr lang="en-US" dirty="0">
              <a:solidFill>
                <a:schemeClr val="tx2"/>
              </a:solidFill>
              <a:latin typeface="Arial Nova Light" panose="020B0304020202020204" pitchFamily="34" charset="0"/>
            </a:endParaRPr>
          </a:p>
        </p:txBody>
      </p:sp>
      <p:pic>
        <p:nvPicPr>
          <p:cNvPr id="5" name="Picture 4" descr="Icon&#10;&#10;Description automatically generated">
            <a:extLst>
              <a:ext uri="{FF2B5EF4-FFF2-40B4-BE49-F238E27FC236}">
                <a16:creationId xmlns:a16="http://schemas.microsoft.com/office/drawing/2014/main" id="{A5B41052-AAC6-44E4-B02D-4588B15A4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684" y="1474619"/>
            <a:ext cx="724569" cy="724569"/>
          </a:xfrm>
          <a:prstGeom prst="rect">
            <a:avLst/>
          </a:prstGeom>
        </p:spPr>
      </p:pic>
      <p:sp>
        <p:nvSpPr>
          <p:cNvPr id="20" name="Rectangle 19">
            <a:extLst>
              <a:ext uri="{FF2B5EF4-FFF2-40B4-BE49-F238E27FC236}">
                <a16:creationId xmlns:a16="http://schemas.microsoft.com/office/drawing/2014/main" id="{C033B271-AAC2-4AF9-BB8A-F7B9445378D6}"/>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pic>
        <p:nvPicPr>
          <p:cNvPr id="6" name="Picture 5">
            <a:extLst>
              <a:ext uri="{FF2B5EF4-FFF2-40B4-BE49-F238E27FC236}">
                <a16:creationId xmlns:a16="http://schemas.microsoft.com/office/drawing/2014/main" id="{7B714201-9457-4AC9-907A-4F7F8A6C923E}"/>
              </a:ext>
            </a:extLst>
          </p:cNvPr>
          <p:cNvPicPr>
            <a:picLocks noChangeAspect="1"/>
          </p:cNvPicPr>
          <p:nvPr/>
        </p:nvPicPr>
        <p:blipFill>
          <a:blip r:embed="rId5"/>
          <a:stretch>
            <a:fillRect/>
          </a:stretch>
        </p:blipFill>
        <p:spPr>
          <a:xfrm>
            <a:off x="705623" y="3028818"/>
            <a:ext cx="5702593" cy="876345"/>
          </a:xfrm>
          <a:prstGeom prst="rect">
            <a:avLst/>
          </a:prstGeom>
        </p:spPr>
      </p:pic>
      <p:pic>
        <p:nvPicPr>
          <p:cNvPr id="8" name="Picture 7">
            <a:extLst>
              <a:ext uri="{FF2B5EF4-FFF2-40B4-BE49-F238E27FC236}">
                <a16:creationId xmlns:a16="http://schemas.microsoft.com/office/drawing/2014/main" id="{9F52525D-1B81-4B3C-B91B-F8A12E671DB0}"/>
              </a:ext>
            </a:extLst>
          </p:cNvPr>
          <p:cNvPicPr>
            <a:picLocks noChangeAspect="1"/>
          </p:cNvPicPr>
          <p:nvPr/>
        </p:nvPicPr>
        <p:blipFill>
          <a:blip r:embed="rId6"/>
          <a:stretch>
            <a:fillRect/>
          </a:stretch>
        </p:blipFill>
        <p:spPr>
          <a:xfrm>
            <a:off x="367733" y="2531869"/>
            <a:ext cx="7085177" cy="3248886"/>
          </a:xfrm>
          <a:prstGeom prst="rect">
            <a:avLst/>
          </a:prstGeom>
        </p:spPr>
      </p:pic>
      <p:sp>
        <p:nvSpPr>
          <p:cNvPr id="10" name="TextBox 9">
            <a:extLst>
              <a:ext uri="{FF2B5EF4-FFF2-40B4-BE49-F238E27FC236}">
                <a16:creationId xmlns:a16="http://schemas.microsoft.com/office/drawing/2014/main" id="{84CBDC9D-3091-4285-A663-84ADFFFE1D5E}"/>
              </a:ext>
            </a:extLst>
          </p:cNvPr>
          <p:cNvSpPr txBox="1"/>
          <p:nvPr/>
        </p:nvSpPr>
        <p:spPr>
          <a:xfrm>
            <a:off x="2152747" y="1973179"/>
            <a:ext cx="3176336"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latin typeface="Arial Nova Light" panose="020B0304020202020204" pitchFamily="34" charset="0"/>
              </a:rPr>
              <a:t>Pressure Shape Index (PSI)</a:t>
            </a:r>
            <a:endParaRPr lang="it-IT" dirty="0"/>
          </a:p>
        </p:txBody>
      </p:sp>
      <p:graphicFrame>
        <p:nvGraphicFramePr>
          <p:cNvPr id="3" name="Table 6">
            <a:extLst>
              <a:ext uri="{FF2B5EF4-FFF2-40B4-BE49-F238E27FC236}">
                <a16:creationId xmlns:a16="http://schemas.microsoft.com/office/drawing/2014/main" id="{1ECB485C-85A8-4400-92A4-E3D23FF44393}"/>
              </a:ext>
            </a:extLst>
          </p:cNvPr>
          <p:cNvGraphicFramePr>
            <a:graphicFrameLocks noGrp="1"/>
          </p:cNvGraphicFramePr>
          <p:nvPr>
            <p:extLst>
              <p:ext uri="{D42A27DB-BD31-4B8C-83A1-F6EECF244321}">
                <p14:modId xmlns:p14="http://schemas.microsoft.com/office/powerpoint/2010/main" val="3970294014"/>
              </p:ext>
            </p:extLst>
          </p:nvPr>
        </p:nvGraphicFramePr>
        <p:xfrm>
          <a:off x="160028" y="4220311"/>
          <a:ext cx="7380783" cy="891691"/>
        </p:xfrm>
        <a:graphic>
          <a:graphicData uri="http://schemas.openxmlformats.org/drawingml/2006/table">
            <a:tbl>
              <a:tblPr firstRow="1" firstCol="1" bandRow="1">
                <a:tableStyleId>{5C22544A-7EE6-4342-B048-85BDC9FD1C3A}</a:tableStyleId>
              </a:tblPr>
              <a:tblGrid>
                <a:gridCol w="1908802">
                  <a:extLst>
                    <a:ext uri="{9D8B030D-6E8A-4147-A177-3AD203B41FA5}">
                      <a16:colId xmlns:a16="http://schemas.microsoft.com/office/drawing/2014/main" val="906311105"/>
                    </a:ext>
                  </a:extLst>
                </a:gridCol>
                <a:gridCol w="788670">
                  <a:extLst>
                    <a:ext uri="{9D8B030D-6E8A-4147-A177-3AD203B41FA5}">
                      <a16:colId xmlns:a16="http://schemas.microsoft.com/office/drawing/2014/main" val="3940765572"/>
                    </a:ext>
                  </a:extLst>
                </a:gridCol>
                <a:gridCol w="765810">
                  <a:extLst>
                    <a:ext uri="{9D8B030D-6E8A-4147-A177-3AD203B41FA5}">
                      <a16:colId xmlns:a16="http://schemas.microsoft.com/office/drawing/2014/main" val="2365518099"/>
                    </a:ext>
                  </a:extLst>
                </a:gridCol>
                <a:gridCol w="845820">
                  <a:extLst>
                    <a:ext uri="{9D8B030D-6E8A-4147-A177-3AD203B41FA5}">
                      <a16:colId xmlns:a16="http://schemas.microsoft.com/office/drawing/2014/main" val="2986900493"/>
                    </a:ext>
                  </a:extLst>
                </a:gridCol>
                <a:gridCol w="742950">
                  <a:extLst>
                    <a:ext uri="{9D8B030D-6E8A-4147-A177-3AD203B41FA5}">
                      <a16:colId xmlns:a16="http://schemas.microsoft.com/office/drawing/2014/main" val="1935930573"/>
                    </a:ext>
                  </a:extLst>
                </a:gridCol>
                <a:gridCol w="742950">
                  <a:extLst>
                    <a:ext uri="{9D8B030D-6E8A-4147-A177-3AD203B41FA5}">
                      <a16:colId xmlns:a16="http://schemas.microsoft.com/office/drawing/2014/main" val="1947334393"/>
                    </a:ext>
                  </a:extLst>
                </a:gridCol>
                <a:gridCol w="754380">
                  <a:extLst>
                    <a:ext uri="{9D8B030D-6E8A-4147-A177-3AD203B41FA5}">
                      <a16:colId xmlns:a16="http://schemas.microsoft.com/office/drawing/2014/main" val="3450725847"/>
                    </a:ext>
                  </a:extLst>
                </a:gridCol>
                <a:gridCol w="831401">
                  <a:extLst>
                    <a:ext uri="{9D8B030D-6E8A-4147-A177-3AD203B41FA5}">
                      <a16:colId xmlns:a16="http://schemas.microsoft.com/office/drawing/2014/main" val="339515068"/>
                    </a:ext>
                  </a:extLst>
                </a:gridCol>
              </a:tblGrid>
              <a:tr h="449404">
                <a:tc>
                  <a:txBody>
                    <a:bodyPr/>
                    <a:lstStyle/>
                    <a:p>
                      <a:pPr algn="ctr"/>
                      <a:r>
                        <a:rPr lang="it-IT" dirty="0">
                          <a:solidFill>
                            <a:schemeClr val="tx2"/>
                          </a:solidFill>
                          <a:latin typeface="Arial Nova Light" panose="020B0304020202020204" pitchFamily="34" charset="0"/>
                        </a:rPr>
                        <a:t>Frequency (Hz)</a:t>
                      </a:r>
                    </a:p>
                  </a:txBody>
                  <a:tcPr>
                    <a:lnR w="12700" cap="flat" cmpd="sng" algn="ctr">
                      <a:solidFill>
                        <a:schemeClr val="bg2"/>
                      </a:solidFill>
                      <a:prstDash val="solid"/>
                      <a:round/>
                      <a:headEnd type="none" w="med" len="med"/>
                      <a:tailEnd type="none" w="med" len="med"/>
                    </a:lnR>
                    <a:lnB w="12700" cap="flat" cmpd="sng" algn="ctr">
                      <a:noFill/>
                      <a:prstDash val="solid"/>
                      <a:round/>
                      <a:headEnd type="none" w="med" len="med"/>
                      <a:tailEnd type="none" w="med" len="med"/>
                    </a:lnB>
                    <a:solidFill>
                      <a:schemeClr val="tx1">
                        <a:lumMod val="20000"/>
                        <a:lumOff val="80000"/>
                      </a:schemeClr>
                    </a:solidFill>
                  </a:tcPr>
                </a:tc>
                <a:tc>
                  <a:txBody>
                    <a:bodyPr/>
                    <a:lstStyle/>
                    <a:p>
                      <a:pPr algn="ctr"/>
                      <a:r>
                        <a:rPr lang="it-IT" dirty="0">
                          <a:solidFill>
                            <a:schemeClr val="tx2"/>
                          </a:solidFill>
                          <a:latin typeface="Arial Nova Light" panose="020B0304020202020204" pitchFamily="34" charset="0"/>
                        </a:rPr>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B w="12700" cap="flat" cmpd="sng" algn="ctr">
                      <a:noFill/>
                      <a:prstDash val="solid"/>
                      <a:round/>
                      <a:headEnd type="none" w="med" len="med"/>
                      <a:tailEnd type="none" w="med" len="med"/>
                    </a:lnB>
                    <a:solidFill>
                      <a:schemeClr val="tx1">
                        <a:lumMod val="20000"/>
                        <a:lumOff val="80000"/>
                      </a:schemeClr>
                    </a:solidFill>
                  </a:tcPr>
                </a:tc>
                <a:tc>
                  <a:txBody>
                    <a:bodyPr/>
                    <a:lstStyle/>
                    <a:p>
                      <a:pPr algn="ctr"/>
                      <a:r>
                        <a:rPr lang="it-IT" dirty="0">
                          <a:solidFill>
                            <a:schemeClr val="tx2"/>
                          </a:solidFill>
                          <a:latin typeface="Arial Nova Light" panose="020B0304020202020204" pitchFamily="34" charset="0"/>
                        </a:rPr>
                        <a:t>2</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B w="12700" cap="flat" cmpd="sng" algn="ctr">
                      <a:noFill/>
                      <a:prstDash val="solid"/>
                      <a:round/>
                      <a:headEnd type="none" w="med" len="med"/>
                      <a:tailEnd type="none" w="med" len="med"/>
                    </a:lnB>
                    <a:solidFill>
                      <a:schemeClr val="tx1">
                        <a:lumMod val="20000"/>
                        <a:lumOff val="80000"/>
                      </a:schemeClr>
                    </a:solidFill>
                  </a:tcPr>
                </a:tc>
                <a:tc>
                  <a:txBody>
                    <a:bodyPr/>
                    <a:lstStyle/>
                    <a:p>
                      <a:pPr algn="ctr"/>
                      <a:r>
                        <a:rPr lang="it-IT" dirty="0">
                          <a:solidFill>
                            <a:schemeClr val="tx2"/>
                          </a:solidFill>
                          <a:latin typeface="Arial Nova Light" panose="020B0304020202020204" pitchFamily="34" charset="0"/>
                        </a:rPr>
                        <a:t>3</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B w="12700" cap="flat" cmpd="sng" algn="ctr">
                      <a:noFill/>
                      <a:prstDash val="solid"/>
                      <a:round/>
                      <a:headEnd type="none" w="med" len="med"/>
                      <a:tailEnd type="none" w="med" len="med"/>
                    </a:lnB>
                    <a:solidFill>
                      <a:schemeClr val="tx1">
                        <a:lumMod val="20000"/>
                        <a:lumOff val="80000"/>
                      </a:schemeClr>
                    </a:solidFill>
                  </a:tcPr>
                </a:tc>
                <a:tc>
                  <a:txBody>
                    <a:bodyPr/>
                    <a:lstStyle/>
                    <a:p>
                      <a:pPr algn="ctr"/>
                      <a:r>
                        <a:rPr lang="it-IT" dirty="0">
                          <a:solidFill>
                            <a:schemeClr val="tx2"/>
                          </a:solidFill>
                          <a:latin typeface="Arial Nova Light" panose="020B0304020202020204" pitchFamily="34" charset="0"/>
                        </a:rPr>
                        <a:t>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B w="12700" cap="flat" cmpd="sng" algn="ctr">
                      <a:noFill/>
                      <a:prstDash val="solid"/>
                      <a:round/>
                      <a:headEnd type="none" w="med" len="med"/>
                      <a:tailEnd type="none" w="med" len="med"/>
                    </a:lnB>
                    <a:solidFill>
                      <a:schemeClr val="tx1">
                        <a:lumMod val="20000"/>
                        <a:lumOff val="80000"/>
                      </a:schemeClr>
                    </a:solidFill>
                  </a:tcPr>
                </a:tc>
                <a:tc>
                  <a:txBody>
                    <a:bodyPr/>
                    <a:lstStyle/>
                    <a:p>
                      <a:pPr algn="ctr"/>
                      <a:r>
                        <a:rPr lang="it-IT" dirty="0">
                          <a:solidFill>
                            <a:schemeClr val="tx2"/>
                          </a:solidFill>
                          <a:latin typeface="Arial Nova Light" panose="020B0304020202020204" pitchFamily="34" charset="0"/>
                        </a:rPr>
                        <a:t>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B w="12700" cap="flat" cmpd="sng" algn="ctr">
                      <a:noFill/>
                      <a:prstDash val="solid"/>
                      <a:round/>
                      <a:headEnd type="none" w="med" len="med"/>
                      <a:tailEnd type="none" w="med" len="med"/>
                    </a:lnB>
                    <a:solidFill>
                      <a:schemeClr val="tx1">
                        <a:lumMod val="20000"/>
                        <a:lumOff val="80000"/>
                      </a:schemeClr>
                    </a:solidFill>
                  </a:tcPr>
                </a:tc>
                <a:tc>
                  <a:txBody>
                    <a:bodyPr/>
                    <a:lstStyle/>
                    <a:p>
                      <a:pPr algn="ctr"/>
                      <a:r>
                        <a:rPr lang="it-IT" dirty="0">
                          <a:solidFill>
                            <a:schemeClr val="tx2"/>
                          </a:solidFill>
                          <a:latin typeface="Arial Nova Light" panose="020B0304020202020204" pitchFamily="34" charset="0"/>
                        </a:rPr>
                        <a:t>6</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B w="12700" cap="flat" cmpd="sng" algn="ctr">
                      <a:noFill/>
                      <a:prstDash val="solid"/>
                      <a:round/>
                      <a:headEnd type="none" w="med" len="med"/>
                      <a:tailEnd type="none" w="med" len="med"/>
                    </a:lnB>
                    <a:solidFill>
                      <a:schemeClr val="tx1">
                        <a:lumMod val="20000"/>
                        <a:lumOff val="80000"/>
                      </a:schemeClr>
                    </a:solidFill>
                  </a:tcPr>
                </a:tc>
                <a:tc>
                  <a:txBody>
                    <a:bodyPr/>
                    <a:lstStyle/>
                    <a:p>
                      <a:pPr algn="ctr"/>
                      <a:r>
                        <a:rPr lang="it-IT" dirty="0">
                          <a:solidFill>
                            <a:schemeClr val="tx2"/>
                          </a:solidFill>
                          <a:latin typeface="Arial Nova Light" panose="020B0304020202020204" pitchFamily="34" charset="0"/>
                        </a:rPr>
                        <a:t>7</a:t>
                      </a:r>
                    </a:p>
                  </a:txBody>
                  <a:tcPr>
                    <a:lnL w="12700" cap="flat" cmpd="sng" algn="ctr">
                      <a:solidFill>
                        <a:schemeClr val="bg2"/>
                      </a:solidFill>
                      <a:prstDash val="solid"/>
                      <a:round/>
                      <a:headEnd type="none" w="med" len="med"/>
                      <a:tailEnd type="none" w="med" len="med"/>
                    </a:lnL>
                    <a:lnB w="12700" cap="flat" cmpd="sng" algn="ctr">
                      <a:no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845168194"/>
                  </a:ext>
                </a:extLst>
              </a:tr>
              <a:tr h="442287">
                <a:tc>
                  <a:txBody>
                    <a:bodyPr/>
                    <a:lstStyle/>
                    <a:p>
                      <a:pPr algn="ctr"/>
                      <a:r>
                        <a:rPr lang="it-IT" dirty="0">
                          <a:solidFill>
                            <a:schemeClr val="tx2"/>
                          </a:solidFill>
                          <a:latin typeface="Arial Nova Light" panose="020B0304020202020204" pitchFamily="34" charset="0"/>
                        </a:rPr>
                        <a:t>PSI</a:t>
                      </a:r>
                    </a:p>
                  </a:txBody>
                  <a:tcPr>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solidFill>
                      <a:srgbClr val="EFF3F5"/>
                    </a:solidFill>
                  </a:tcPr>
                </a:tc>
                <a:tc>
                  <a:txBody>
                    <a:bodyPr/>
                    <a:lstStyle/>
                    <a:p>
                      <a:pPr algn="ctr"/>
                      <a:r>
                        <a:rPr lang="it-IT" dirty="0">
                          <a:solidFill>
                            <a:srgbClr val="000000"/>
                          </a:solidFill>
                          <a:latin typeface="Arial Nova Light" panose="020B0304020202020204" pitchFamily="34" charset="0"/>
                        </a:rPr>
                        <a:t>0.07</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it-IT" dirty="0">
                          <a:solidFill>
                            <a:srgbClr val="000000"/>
                          </a:solidFill>
                          <a:latin typeface="Arial Nova Light" panose="020B0304020202020204" pitchFamily="34" charset="0"/>
                        </a:rPr>
                        <a:t>0.05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it-IT" dirty="0">
                          <a:solidFill>
                            <a:srgbClr val="000000"/>
                          </a:solidFill>
                          <a:latin typeface="Arial Nova Light" panose="020B0304020202020204" pitchFamily="34" charset="0"/>
                        </a:rPr>
                        <a:t>0.05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it-IT" dirty="0">
                          <a:solidFill>
                            <a:srgbClr val="000000"/>
                          </a:solidFill>
                          <a:latin typeface="Arial Nova Light" panose="020B0304020202020204" pitchFamily="34" charset="0"/>
                        </a:rPr>
                        <a:t>0.05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it-IT" dirty="0">
                          <a:solidFill>
                            <a:srgbClr val="000000"/>
                          </a:solidFill>
                          <a:latin typeface="Arial Nova Light" panose="020B0304020202020204" pitchFamily="34" charset="0"/>
                        </a:rPr>
                        <a:t>0.06</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it-IT" dirty="0">
                          <a:solidFill>
                            <a:srgbClr val="000000"/>
                          </a:solidFill>
                          <a:latin typeface="Arial Nova Light" panose="020B0304020202020204" pitchFamily="34" charset="0"/>
                        </a:rPr>
                        <a:t>0.07</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it-IT" dirty="0">
                          <a:solidFill>
                            <a:srgbClr val="000000"/>
                          </a:solidFill>
                          <a:latin typeface="Arial Nova Light" panose="020B0304020202020204" pitchFamily="34" charset="0"/>
                        </a:rPr>
                        <a:t>0.11</a:t>
                      </a:r>
                    </a:p>
                  </a:txBody>
                  <a:tcPr>
                    <a:lnL w="12700" cap="flat" cmpd="sng" algn="ctr">
                      <a:solidFill>
                        <a:schemeClr val="bg2"/>
                      </a:solidFill>
                      <a:prstDash val="solid"/>
                      <a:round/>
                      <a:headEnd type="none" w="med" len="med"/>
                      <a:tailEnd type="none" w="med" len="med"/>
                    </a:lnL>
                    <a:lnT w="12700" cap="flat" cmpd="sng" algn="ctr">
                      <a:noFill/>
                      <a:prstDash val="solid"/>
                      <a:round/>
                      <a:headEnd type="none" w="med" len="med"/>
                      <a:tailEnd type="none" w="med" len="med"/>
                    </a:lnT>
                    <a:noFill/>
                  </a:tcPr>
                </a:tc>
                <a:extLst>
                  <a:ext uri="{0D108BD9-81ED-4DB2-BD59-A6C34878D82A}">
                    <a16:rowId xmlns:a16="http://schemas.microsoft.com/office/drawing/2014/main" val="3197496403"/>
                  </a:ext>
                </a:extLst>
              </a:tr>
            </a:tbl>
          </a:graphicData>
        </a:graphic>
      </p:graphicFrame>
    </p:spTree>
    <p:extLst>
      <p:ext uri="{BB962C8B-B14F-4D97-AF65-F5344CB8AC3E}">
        <p14:creationId xmlns:p14="http://schemas.microsoft.com/office/powerpoint/2010/main" val="45978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41F71254-5E88-44BB-BAC6-D1CE8A770CCC}"/>
              </a:ext>
            </a:extLst>
          </p:cNvPr>
          <p:cNvSpPr/>
          <p:nvPr/>
        </p:nvSpPr>
        <p:spPr>
          <a:xfrm>
            <a:off x="2251247" y="4285084"/>
            <a:ext cx="7683500" cy="1390718"/>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30000"/>
              </a:lnSpc>
            </a:pPr>
            <a:r>
              <a:rPr lang="en-US" sz="2400" b="1" dirty="0">
                <a:solidFill>
                  <a:schemeClr val="tx2">
                    <a:lumMod val="50000"/>
                  </a:schemeClr>
                </a:solidFill>
                <a:latin typeface="Arial Nova Light" panose="020B0304020202020204" pitchFamily="34" charset="0"/>
              </a:rPr>
              <a:t>OBTAIN A CORRECT, EARLY </a:t>
            </a:r>
          </a:p>
          <a:p>
            <a:pPr algn="ctr">
              <a:lnSpc>
                <a:spcPct val="130000"/>
              </a:lnSpc>
            </a:pPr>
            <a:r>
              <a:rPr lang="en-US" sz="2400" b="1" dirty="0">
                <a:solidFill>
                  <a:schemeClr val="tx2">
                    <a:lumMod val="50000"/>
                  </a:schemeClr>
                </a:solidFill>
                <a:latin typeface="Arial Nova Light" panose="020B0304020202020204" pitchFamily="34" charset="0"/>
              </a:rPr>
              <a:t>DIAGNOSIS IS DIFFICULT</a:t>
            </a:r>
          </a:p>
        </p:txBody>
      </p:sp>
      <p:sp>
        <p:nvSpPr>
          <p:cNvPr id="2" name="Titolo 1"/>
          <p:cNvSpPr>
            <a:spLocks noGrp="1"/>
          </p:cNvSpPr>
          <p:nvPr>
            <p:ph type="title"/>
          </p:nvPr>
        </p:nvSpPr>
        <p:spPr/>
        <p:txBody>
          <a:bodyPr/>
          <a:lstStyle/>
          <a:p>
            <a:r>
              <a:rPr lang="en-GB" dirty="0"/>
              <a:t>Recurrent Airway Obstruction (RAO)</a:t>
            </a:r>
          </a:p>
        </p:txBody>
      </p:sp>
      <p:sp>
        <p:nvSpPr>
          <p:cNvPr id="4" name="Segnaposto numero diapositiva 3"/>
          <p:cNvSpPr>
            <a:spLocks noGrp="1"/>
          </p:cNvSpPr>
          <p:nvPr>
            <p:ph type="sldNum" sz="quarter" idx="11"/>
          </p:nvPr>
        </p:nvSpPr>
        <p:spPr/>
        <p:txBody>
          <a:bodyPr/>
          <a:lstStyle/>
          <a:p>
            <a:r>
              <a:rPr lang="it-IT" dirty="0"/>
              <a:t>2</a:t>
            </a:r>
          </a:p>
        </p:txBody>
      </p:sp>
      <p:sp>
        <p:nvSpPr>
          <p:cNvPr id="20" name="Rettangolo 19">
            <a:extLst>
              <a:ext uri="{FF2B5EF4-FFF2-40B4-BE49-F238E27FC236}">
                <a16:creationId xmlns:a16="http://schemas.microsoft.com/office/drawing/2014/main" id="{04BB3A7E-EB13-4F88-BC93-A90DE118452B}"/>
              </a:ext>
            </a:extLst>
          </p:cNvPr>
          <p:cNvSpPr/>
          <p:nvPr/>
        </p:nvSpPr>
        <p:spPr>
          <a:xfrm>
            <a:off x="89158" y="5726533"/>
            <a:ext cx="6096000" cy="276999"/>
          </a:xfrm>
          <a:prstGeom prst="rect">
            <a:avLst/>
          </a:prstGeom>
        </p:spPr>
        <p:txBody>
          <a:bodyPr>
            <a:spAutoFit/>
          </a:bodyPr>
          <a:lstStyle/>
          <a:p>
            <a:r>
              <a:rPr lang="it-IT" sz="1200" i="1" dirty="0">
                <a:solidFill>
                  <a:schemeClr val="bg2">
                    <a:lumMod val="50000"/>
                  </a:schemeClr>
                </a:solidFill>
              </a:rPr>
              <a:t>Couetil, Hawkins (2013)</a:t>
            </a:r>
          </a:p>
        </p:txBody>
      </p:sp>
      <p:grpSp>
        <p:nvGrpSpPr>
          <p:cNvPr id="21" name="Gruppo 2"/>
          <p:cNvGrpSpPr/>
          <p:nvPr/>
        </p:nvGrpSpPr>
        <p:grpSpPr>
          <a:xfrm>
            <a:off x="0" y="6020454"/>
            <a:ext cx="12189741" cy="372746"/>
            <a:chOff x="0" y="5993158"/>
            <a:chExt cx="11667586" cy="372746"/>
          </a:xfrm>
          <a:solidFill>
            <a:schemeClr val="bg1">
              <a:lumMod val="65000"/>
            </a:schemeClr>
          </a:solidFill>
        </p:grpSpPr>
        <p:sp>
          <p:nvSpPr>
            <p:cNvPr id="22" name="Mostrina 4"/>
            <p:cNvSpPr/>
            <p:nvPr/>
          </p:nvSpPr>
          <p:spPr>
            <a:xfrm>
              <a:off x="0" y="5993161"/>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Introduction</a:t>
              </a:r>
            </a:p>
          </p:txBody>
        </p:sp>
        <p:sp>
          <p:nvSpPr>
            <p:cNvPr id="23" name="Mostrina 5"/>
            <p:cNvSpPr/>
            <p:nvPr/>
          </p:nvSpPr>
          <p:spPr>
            <a:xfrm>
              <a:off x="1944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Architecture</a:t>
              </a:r>
            </a:p>
          </p:txBody>
        </p:sp>
        <p:sp>
          <p:nvSpPr>
            <p:cNvPr id="24" name="Mostrina 6"/>
            <p:cNvSpPr/>
            <p:nvPr/>
          </p:nvSpPr>
          <p:spPr>
            <a:xfrm>
              <a:off x="3888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Control </a:t>
              </a:r>
              <a:r>
                <a:rPr lang="it-IT" sz="1500" err="1">
                  <a:solidFill>
                    <a:schemeClr val="bg2"/>
                  </a:solidFill>
                </a:rPr>
                <a:t>Logic</a:t>
              </a:r>
              <a:endParaRPr lang="it-IT" sz="1500">
                <a:solidFill>
                  <a:schemeClr val="bg2"/>
                </a:solidFill>
              </a:endParaRPr>
            </a:p>
          </p:txBody>
        </p:sp>
        <p:sp>
          <p:nvSpPr>
            <p:cNvPr id="27" name="Mostrina 11"/>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User Interface</a:t>
              </a:r>
            </a:p>
          </p:txBody>
        </p:sp>
        <p:sp>
          <p:nvSpPr>
            <p:cNvPr id="28" name="Mostrina 13"/>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Validation</a:t>
              </a:r>
            </a:p>
          </p:txBody>
        </p:sp>
        <p:sp>
          <p:nvSpPr>
            <p:cNvPr id="29" name="Mostrina 14"/>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Conclusion</a:t>
              </a:r>
              <a:endParaRPr lang="it-IT" sz="1500">
                <a:solidFill>
                  <a:schemeClr val="bg2"/>
                </a:solidFill>
              </a:endParaRPr>
            </a:p>
          </p:txBody>
        </p:sp>
      </p:grpSp>
      <p:sp>
        <p:nvSpPr>
          <p:cNvPr id="3" name="Rectangle: Rounded Corners 2">
            <a:extLst>
              <a:ext uri="{FF2B5EF4-FFF2-40B4-BE49-F238E27FC236}">
                <a16:creationId xmlns:a16="http://schemas.microsoft.com/office/drawing/2014/main" id="{B3C66596-022A-4A6D-A550-394F9BE4F0DD}"/>
              </a:ext>
            </a:extLst>
          </p:cNvPr>
          <p:cNvSpPr/>
          <p:nvPr/>
        </p:nvSpPr>
        <p:spPr>
          <a:xfrm>
            <a:off x="108605" y="1228224"/>
            <a:ext cx="7135345" cy="2581276"/>
          </a:xfrm>
          <a:prstGeom prst="roundRect">
            <a:avLst/>
          </a:prstGeom>
          <a:solidFill>
            <a:srgbClr val="EEFCFF"/>
          </a:solidFill>
          <a:ln w="19050">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
            </a:pPr>
            <a:r>
              <a:rPr lang="en-US" sz="2000" dirty="0">
                <a:solidFill>
                  <a:schemeClr val="tx2">
                    <a:lumMod val="50000"/>
                  </a:schemeClr>
                </a:solidFill>
                <a:latin typeface="Arial Nova Light" panose="020B0304020202020204" pitchFamily="34" charset="0"/>
              </a:rPr>
              <a:t>Up </a:t>
            </a:r>
            <a:r>
              <a:rPr lang="en-US" sz="2000" b="1" dirty="0">
                <a:solidFill>
                  <a:schemeClr val="tx2">
                    <a:lumMod val="50000"/>
                  </a:schemeClr>
                </a:solidFill>
                <a:latin typeface="Arial Nova Light" panose="020B0304020202020204" pitchFamily="34" charset="0"/>
              </a:rPr>
              <a:t>to 80% of adult </a:t>
            </a:r>
            <a:r>
              <a:rPr lang="en-US" sz="2000" dirty="0">
                <a:solidFill>
                  <a:schemeClr val="tx2">
                    <a:lumMod val="50000"/>
                  </a:schemeClr>
                </a:solidFill>
                <a:latin typeface="Arial Nova Light" panose="020B0304020202020204" pitchFamily="34" charset="0"/>
              </a:rPr>
              <a:t>horses in temperate climates experience </a:t>
            </a:r>
            <a:r>
              <a:rPr lang="en-US" sz="2000" b="1" dirty="0">
                <a:solidFill>
                  <a:schemeClr val="tx2">
                    <a:lumMod val="50000"/>
                  </a:schemeClr>
                </a:solidFill>
                <a:latin typeface="Arial Nova Light" panose="020B0304020202020204" pitchFamily="34" charset="0"/>
              </a:rPr>
              <a:t>RAO</a:t>
            </a:r>
            <a:r>
              <a:rPr lang="en-US" sz="2000" dirty="0">
                <a:solidFill>
                  <a:schemeClr val="tx2">
                    <a:lumMod val="50000"/>
                  </a:schemeClr>
                </a:solidFill>
                <a:latin typeface="Arial Nova Light" panose="020B0304020202020204" pitchFamily="34" charset="0"/>
              </a:rPr>
              <a:t> once in a lifetime</a:t>
            </a:r>
          </a:p>
          <a:p>
            <a:pPr marL="342900" indent="-342900">
              <a:lnSpc>
                <a:spcPct val="150000"/>
              </a:lnSpc>
              <a:buFont typeface="Wingdings" panose="05000000000000000000" pitchFamily="2" charset="2"/>
              <a:buChar char="§"/>
            </a:pPr>
            <a:r>
              <a:rPr lang="en-US" sz="2000" dirty="0">
                <a:solidFill>
                  <a:schemeClr val="tx2">
                    <a:lumMod val="50000"/>
                  </a:schemeClr>
                </a:solidFill>
                <a:latin typeface="Arial Nova Light" panose="020B0304020202020204" pitchFamily="34" charset="0"/>
              </a:rPr>
              <a:t>Symptoms </a:t>
            </a:r>
            <a:r>
              <a:rPr lang="en-US" sz="2000" b="1" dirty="0">
                <a:solidFill>
                  <a:schemeClr val="tx2">
                    <a:lumMod val="50000"/>
                  </a:schemeClr>
                </a:solidFill>
                <a:latin typeface="Arial Nova Light" panose="020B0304020202020204" pitchFamily="34" charset="0"/>
              </a:rPr>
              <a:t>are not evident </a:t>
            </a:r>
            <a:r>
              <a:rPr lang="en-US" sz="2000" dirty="0">
                <a:solidFill>
                  <a:schemeClr val="tx2">
                    <a:lumMod val="50000"/>
                  </a:schemeClr>
                </a:solidFill>
                <a:latin typeface="Arial Nova Light" panose="020B0304020202020204" pitchFamily="34" charset="0"/>
              </a:rPr>
              <a:t>in horses with </a:t>
            </a:r>
            <a:r>
              <a:rPr lang="en-US" sz="2000" b="1" dirty="0">
                <a:solidFill>
                  <a:schemeClr val="tx2">
                    <a:lumMod val="50000"/>
                  </a:schemeClr>
                </a:solidFill>
                <a:latin typeface="Arial Nova Light" panose="020B0304020202020204" pitchFamily="34" charset="0"/>
              </a:rPr>
              <a:t>mild</a:t>
            </a:r>
            <a:r>
              <a:rPr lang="en-US" sz="2000" dirty="0">
                <a:solidFill>
                  <a:schemeClr val="tx2">
                    <a:lumMod val="50000"/>
                  </a:schemeClr>
                </a:solidFill>
                <a:latin typeface="Arial Nova Light" panose="020B0304020202020204" pitchFamily="34" charset="0"/>
              </a:rPr>
              <a:t> obstructions</a:t>
            </a:r>
          </a:p>
          <a:p>
            <a:pPr marL="342900" indent="-342900">
              <a:lnSpc>
                <a:spcPct val="150000"/>
              </a:lnSpc>
              <a:buFont typeface="Wingdings" panose="05000000000000000000" pitchFamily="2" charset="2"/>
              <a:buChar char="§"/>
            </a:pPr>
            <a:r>
              <a:rPr lang="en-US" sz="2000" dirty="0">
                <a:solidFill>
                  <a:schemeClr val="tx2">
                    <a:lumMod val="50000"/>
                  </a:schemeClr>
                </a:solidFill>
                <a:latin typeface="Arial Nova Light" panose="020B0304020202020204" pitchFamily="34" charset="0"/>
              </a:rPr>
              <a:t>Significantly </a:t>
            </a:r>
            <a:r>
              <a:rPr lang="en-US" sz="2000" b="1" dirty="0">
                <a:solidFill>
                  <a:schemeClr val="tx2">
                    <a:lumMod val="50000"/>
                  </a:schemeClr>
                </a:solidFill>
                <a:latin typeface="Arial Nova Light" panose="020B0304020202020204" pitchFamily="34" charset="0"/>
              </a:rPr>
              <a:t>impact </a:t>
            </a:r>
            <a:r>
              <a:rPr lang="en-US" sz="2000" dirty="0">
                <a:solidFill>
                  <a:schemeClr val="tx2">
                    <a:lumMod val="50000"/>
                  </a:schemeClr>
                </a:solidFill>
                <a:latin typeface="Arial Nova Light" panose="020B0304020202020204" pitchFamily="34" charset="0"/>
              </a:rPr>
              <a:t>on horse’s </a:t>
            </a:r>
            <a:r>
              <a:rPr lang="en-US" sz="2000" b="1" dirty="0">
                <a:solidFill>
                  <a:schemeClr val="tx2">
                    <a:lumMod val="50000"/>
                  </a:schemeClr>
                </a:solidFill>
                <a:latin typeface="Arial Nova Light" panose="020B0304020202020204" pitchFamily="34" charset="0"/>
              </a:rPr>
              <a:t>performances </a:t>
            </a:r>
            <a:r>
              <a:rPr lang="en-US" sz="2000" dirty="0">
                <a:solidFill>
                  <a:schemeClr val="tx2">
                    <a:lumMod val="50000"/>
                  </a:schemeClr>
                </a:solidFill>
                <a:latin typeface="Arial Nova Light" panose="020B0304020202020204" pitchFamily="34" charset="0"/>
              </a:rPr>
              <a:t>and </a:t>
            </a:r>
            <a:r>
              <a:rPr lang="en-US" sz="2000" b="1" dirty="0">
                <a:solidFill>
                  <a:schemeClr val="tx2">
                    <a:lumMod val="50000"/>
                  </a:schemeClr>
                </a:solidFill>
                <a:latin typeface="Arial Nova Light" panose="020B0304020202020204" pitchFamily="34" charset="0"/>
              </a:rPr>
              <a:t>life quality</a:t>
            </a:r>
          </a:p>
        </p:txBody>
      </p:sp>
      <p:pic>
        <p:nvPicPr>
          <p:cNvPr id="18" name="Graphic 17" descr="Stethoscope with solid fill">
            <a:extLst>
              <a:ext uri="{FF2B5EF4-FFF2-40B4-BE49-F238E27FC236}">
                <a16:creationId xmlns:a16="http://schemas.microsoft.com/office/drawing/2014/main" id="{576B3878-A1C9-416D-AF8E-B0F7753F94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11519" y="4552101"/>
            <a:ext cx="914400" cy="914400"/>
          </a:xfrm>
          <a:prstGeom prst="rect">
            <a:avLst/>
          </a:prstGeom>
        </p:spPr>
      </p:pic>
      <p:pic>
        <p:nvPicPr>
          <p:cNvPr id="19" name="Graphic 18" descr="Stethoscope with solid fill">
            <a:extLst>
              <a:ext uri="{FF2B5EF4-FFF2-40B4-BE49-F238E27FC236}">
                <a16:creationId xmlns:a16="http://schemas.microsoft.com/office/drawing/2014/main" id="{50BA0890-10C5-4B44-A308-5DA1BFC3B0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90874" y="4552101"/>
            <a:ext cx="914400" cy="914400"/>
          </a:xfrm>
          <a:prstGeom prst="rect">
            <a:avLst/>
          </a:prstGeom>
        </p:spPr>
      </p:pic>
      <p:sp>
        <p:nvSpPr>
          <p:cNvPr id="17" name="Rectangle 16">
            <a:extLst>
              <a:ext uri="{FF2B5EF4-FFF2-40B4-BE49-F238E27FC236}">
                <a16:creationId xmlns:a16="http://schemas.microsoft.com/office/drawing/2014/main" id="{0F3005EC-0BE6-4335-82E5-FE8FD7666B0C}"/>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pic>
        <p:nvPicPr>
          <p:cNvPr id="5122" name="Picture 2">
            <a:extLst>
              <a:ext uri="{FF2B5EF4-FFF2-40B4-BE49-F238E27FC236}">
                <a16:creationId xmlns:a16="http://schemas.microsoft.com/office/drawing/2014/main" id="{15F4C11C-CC6E-4C87-B64F-7FCA2649F3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1182198"/>
            <a:ext cx="4806947" cy="289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6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In-Vitro Validation (3)</a:t>
            </a:r>
          </a:p>
        </p:txBody>
      </p:sp>
      <p:sp>
        <p:nvSpPr>
          <p:cNvPr id="4" name="Segnaposto numero diapositiva 3"/>
          <p:cNvSpPr>
            <a:spLocks noGrp="1"/>
          </p:cNvSpPr>
          <p:nvPr>
            <p:ph type="sldNum" sz="quarter" idx="11"/>
          </p:nvPr>
        </p:nvSpPr>
        <p:spPr/>
        <p:txBody>
          <a:bodyPr/>
          <a:lstStyle/>
          <a:p>
            <a:fld id="{062CC5B9-BD11-4090-982C-6B0ABD7F3D46}" type="slidenum">
              <a:rPr lang="it-IT" smtClean="0"/>
              <a:pPr/>
              <a:t>29</a:t>
            </a:fld>
            <a:endParaRPr lang="it-IT"/>
          </a:p>
        </p:txBody>
      </p:sp>
      <p:grpSp>
        <p:nvGrpSpPr>
          <p:cNvPr id="21" name="Gruppo 4"/>
          <p:cNvGrpSpPr/>
          <p:nvPr/>
        </p:nvGrpSpPr>
        <p:grpSpPr>
          <a:xfrm>
            <a:off x="0" y="6020454"/>
            <a:ext cx="12189741" cy="372746"/>
            <a:chOff x="0" y="5993158"/>
            <a:chExt cx="11667586" cy="372746"/>
          </a:xfrm>
          <a:solidFill>
            <a:schemeClr val="bg1">
              <a:lumMod val="65000"/>
            </a:schemeClr>
          </a:solidFill>
        </p:grpSpPr>
        <p:sp>
          <p:nvSpPr>
            <p:cNvPr id="22" name="Mostrina 5"/>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Introduction</a:t>
              </a:r>
              <a:endParaRPr lang="it-IT" sz="1500">
                <a:solidFill>
                  <a:schemeClr val="bg2"/>
                </a:solidFill>
              </a:endParaRPr>
            </a:p>
          </p:txBody>
        </p:sp>
        <p:sp>
          <p:nvSpPr>
            <p:cNvPr id="23" name="Mostrina 6"/>
            <p:cNvSpPr/>
            <p:nvPr/>
          </p:nvSpPr>
          <p:spPr>
            <a:xfrm>
              <a:off x="1944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Architecture</a:t>
              </a:r>
            </a:p>
          </p:txBody>
        </p:sp>
        <p:sp>
          <p:nvSpPr>
            <p:cNvPr id="24" name="Mostrina 7"/>
            <p:cNvSpPr/>
            <p:nvPr/>
          </p:nvSpPr>
          <p:spPr>
            <a:xfrm>
              <a:off x="3888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Control </a:t>
              </a:r>
              <a:r>
                <a:rPr lang="it-IT" sz="1500" err="1">
                  <a:solidFill>
                    <a:schemeClr val="bg2"/>
                  </a:solidFill>
                </a:rPr>
                <a:t>Logic</a:t>
              </a:r>
              <a:endParaRPr lang="it-IT" sz="1500">
                <a:solidFill>
                  <a:schemeClr val="bg2"/>
                </a:solidFill>
              </a:endParaRPr>
            </a:p>
          </p:txBody>
        </p:sp>
        <p:sp>
          <p:nvSpPr>
            <p:cNvPr id="25" name="Mostrina 8"/>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User Interface</a:t>
              </a:r>
            </a:p>
          </p:txBody>
        </p:sp>
        <p:sp>
          <p:nvSpPr>
            <p:cNvPr id="26" name="Mostrina 9"/>
            <p:cNvSpPr/>
            <p:nvPr/>
          </p:nvSpPr>
          <p:spPr>
            <a:xfrm>
              <a:off x="7759487"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Validation</a:t>
              </a:r>
            </a:p>
          </p:txBody>
        </p:sp>
        <p:sp>
          <p:nvSpPr>
            <p:cNvPr id="27" name="Mostrina 10"/>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Conclusion</a:t>
              </a:r>
              <a:endParaRPr lang="it-IT" sz="1500">
                <a:solidFill>
                  <a:schemeClr val="bg2"/>
                </a:solidFill>
              </a:endParaRPr>
            </a:p>
          </p:txBody>
        </p:sp>
      </p:grpSp>
      <p:sp>
        <p:nvSpPr>
          <p:cNvPr id="17" name="Rectangle: Rounded Corners 16">
            <a:extLst>
              <a:ext uri="{FF2B5EF4-FFF2-40B4-BE49-F238E27FC236}">
                <a16:creationId xmlns:a16="http://schemas.microsoft.com/office/drawing/2014/main" id="{14C474E6-DD9D-4845-ABB4-54C01865C798}"/>
              </a:ext>
            </a:extLst>
          </p:cNvPr>
          <p:cNvSpPr/>
          <p:nvPr/>
        </p:nvSpPr>
        <p:spPr>
          <a:xfrm>
            <a:off x="614397" y="1152809"/>
            <a:ext cx="10957199" cy="1060161"/>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lvl="3"/>
            <a:r>
              <a:rPr lang="en-US" sz="2000" b="1" dirty="0">
                <a:solidFill>
                  <a:schemeClr val="tx2"/>
                </a:solidFill>
                <a:latin typeface="Arial Nova Light" panose="020B0304020202020204" pitchFamily="34" charset="0"/>
              </a:rPr>
              <a:t>MECHANICAL PROPERTIES ESTIMATION</a:t>
            </a:r>
          </a:p>
          <a:p>
            <a:pPr lvl="3"/>
            <a:r>
              <a:rPr lang="en-US" sz="2000" dirty="0">
                <a:solidFill>
                  <a:schemeClr val="tx2"/>
                </a:solidFill>
                <a:latin typeface="Arial Nova Light" panose="020B0304020202020204" pitchFamily="34" charset="0"/>
              </a:rPr>
              <a:t>Comparison between theoretical and measured mechanical parameters</a:t>
            </a:r>
          </a:p>
        </p:txBody>
      </p:sp>
      <p:pic>
        <p:nvPicPr>
          <p:cNvPr id="6" name="Graphic 5" descr="Clipboard outline">
            <a:extLst>
              <a:ext uri="{FF2B5EF4-FFF2-40B4-BE49-F238E27FC236}">
                <a16:creationId xmlns:a16="http://schemas.microsoft.com/office/drawing/2014/main" id="{57072552-136A-4284-9D12-60E49A67FF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7513" y="1245571"/>
            <a:ext cx="914400" cy="914400"/>
          </a:xfrm>
          <a:prstGeom prst="rect">
            <a:avLst/>
          </a:prstGeom>
        </p:spPr>
      </p:pic>
      <p:pic>
        <p:nvPicPr>
          <p:cNvPr id="8" name="Graphic 7" descr="Completed with solid fill">
            <a:extLst>
              <a:ext uri="{FF2B5EF4-FFF2-40B4-BE49-F238E27FC236}">
                <a16:creationId xmlns:a16="http://schemas.microsoft.com/office/drawing/2014/main" id="{5D37C919-597C-41C3-A461-BC790E257B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7932" y="1694322"/>
            <a:ext cx="505811" cy="505811"/>
          </a:xfrm>
          <a:prstGeom prst="rect">
            <a:avLst/>
          </a:prstGeom>
        </p:spPr>
      </p:pic>
      <p:sp>
        <p:nvSpPr>
          <p:cNvPr id="28" name="Rectangle 27">
            <a:extLst>
              <a:ext uri="{FF2B5EF4-FFF2-40B4-BE49-F238E27FC236}">
                <a16:creationId xmlns:a16="http://schemas.microsoft.com/office/drawing/2014/main" id="{AAC65B9D-35DC-41D6-9529-9767200EF605}"/>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sp>
        <p:nvSpPr>
          <p:cNvPr id="29" name="Rettangolo 17">
            <a:extLst>
              <a:ext uri="{FF2B5EF4-FFF2-40B4-BE49-F238E27FC236}">
                <a16:creationId xmlns:a16="http://schemas.microsoft.com/office/drawing/2014/main" id="{2EA68C7E-93F9-47F3-B3B7-B7F2FB90A1A7}"/>
              </a:ext>
            </a:extLst>
          </p:cNvPr>
          <p:cNvSpPr/>
          <p:nvPr/>
        </p:nvSpPr>
        <p:spPr>
          <a:xfrm>
            <a:off x="9942937" y="5651121"/>
            <a:ext cx="2249063" cy="369332"/>
          </a:xfrm>
          <a:prstGeom prst="rect">
            <a:avLst/>
          </a:prstGeom>
        </p:spPr>
        <p:txBody>
          <a:bodyPr wrap="square">
            <a:spAutoFit/>
          </a:bodyPr>
          <a:lstStyle/>
          <a:p>
            <a:pPr algn="r"/>
            <a:r>
              <a:rPr lang="it-IT" sz="900" i="1" dirty="0">
                <a:solidFill>
                  <a:schemeClr val="bg1">
                    <a:lumMod val="50000"/>
                  </a:schemeClr>
                </a:solidFill>
              </a:rPr>
              <a:t>mean </a:t>
            </a:r>
            <a:r>
              <a:rPr lang="it-IT" sz="900" i="1" dirty="0">
                <a:solidFill>
                  <a:schemeClr val="bg1">
                    <a:lumMod val="50000"/>
                  </a:schemeClr>
                </a:solidFill>
                <a:sym typeface="Symbol" charset="2"/>
              </a:rPr>
              <a:t>value and std over 3 measurements is shown</a:t>
            </a:r>
            <a:endParaRPr lang="it-IT" sz="800" i="1" dirty="0">
              <a:solidFill>
                <a:schemeClr val="bg1">
                  <a:lumMod val="50000"/>
                </a:schemeClr>
              </a:solidFill>
            </a:endParaRPr>
          </a:p>
        </p:txBody>
      </p:sp>
      <p:graphicFrame>
        <p:nvGraphicFramePr>
          <p:cNvPr id="9" name="Object 8">
            <a:extLst>
              <a:ext uri="{FF2B5EF4-FFF2-40B4-BE49-F238E27FC236}">
                <a16:creationId xmlns:a16="http://schemas.microsoft.com/office/drawing/2014/main" id="{7B125B24-4A24-4529-8E71-163B26B9A054}"/>
              </a:ext>
            </a:extLst>
          </p:cNvPr>
          <p:cNvGraphicFramePr>
            <a:graphicFrameLocks noChangeAspect="1"/>
          </p:cNvGraphicFramePr>
          <p:nvPr>
            <p:extLst>
              <p:ext uri="{D42A27DB-BD31-4B8C-83A1-F6EECF244321}">
                <p14:modId xmlns:p14="http://schemas.microsoft.com/office/powerpoint/2010/main" val="3558891584"/>
              </p:ext>
            </p:extLst>
          </p:nvPr>
        </p:nvGraphicFramePr>
        <p:xfrm>
          <a:off x="614397" y="2230829"/>
          <a:ext cx="4794665" cy="3771766"/>
        </p:xfrm>
        <a:graphic>
          <a:graphicData uri="http://schemas.openxmlformats.org/presentationml/2006/ole">
            <mc:AlternateContent xmlns:mc="http://schemas.openxmlformats.org/markup-compatibility/2006">
              <mc:Choice xmlns:v="urn:schemas-microsoft-com:vml" Requires="v">
                <p:oleObj name="SPW 11.0 Graph" r:id="rId7" imgW="5520600" imgH="4342680" progId="SigmaPlotGraphicObject.10">
                  <p:embed/>
                </p:oleObj>
              </mc:Choice>
              <mc:Fallback>
                <p:oleObj name="SPW 11.0 Graph" r:id="rId7" imgW="5520600" imgH="4342680" progId="SigmaPlotGraphicObject.10">
                  <p:embed/>
                  <p:pic>
                    <p:nvPicPr>
                      <p:cNvPr id="9" name="Object 8">
                        <a:extLst>
                          <a:ext uri="{FF2B5EF4-FFF2-40B4-BE49-F238E27FC236}">
                            <a16:creationId xmlns:a16="http://schemas.microsoft.com/office/drawing/2014/main" id="{7B125B24-4A24-4529-8E71-163B26B9A054}"/>
                          </a:ext>
                        </a:extLst>
                      </p:cNvPr>
                      <p:cNvPicPr/>
                      <p:nvPr/>
                    </p:nvPicPr>
                    <p:blipFill>
                      <a:blip r:embed="rId8"/>
                      <a:stretch>
                        <a:fillRect/>
                      </a:stretch>
                    </p:blipFill>
                    <p:spPr>
                      <a:xfrm>
                        <a:off x="614397" y="2230829"/>
                        <a:ext cx="4794665" cy="3771766"/>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CC9844D6-17E8-4788-91E5-8F0B9A380D26}"/>
              </a:ext>
            </a:extLst>
          </p:cNvPr>
          <p:cNvGraphicFramePr>
            <a:graphicFrameLocks noChangeAspect="1"/>
          </p:cNvGraphicFramePr>
          <p:nvPr>
            <p:extLst>
              <p:ext uri="{D42A27DB-BD31-4B8C-83A1-F6EECF244321}">
                <p14:modId xmlns:p14="http://schemas.microsoft.com/office/powerpoint/2010/main" val="2498858116"/>
              </p:ext>
            </p:extLst>
          </p:nvPr>
        </p:nvGraphicFramePr>
        <p:xfrm>
          <a:off x="6542045" y="2300632"/>
          <a:ext cx="4519464" cy="3600251"/>
        </p:xfrm>
        <a:graphic>
          <a:graphicData uri="http://schemas.openxmlformats.org/presentationml/2006/ole">
            <mc:AlternateContent xmlns:mc="http://schemas.openxmlformats.org/markup-compatibility/2006">
              <mc:Choice xmlns:v="urn:schemas-microsoft-com:vml" Requires="v">
                <p:oleObj name="SPW 11.0 Graph" r:id="rId9" imgW="5431680" imgH="4327560" progId="SigmaPlotGraphicObject.10">
                  <p:embed/>
                </p:oleObj>
              </mc:Choice>
              <mc:Fallback>
                <p:oleObj name="SPW 11.0 Graph" r:id="rId9" imgW="5431680" imgH="4327560" progId="SigmaPlotGraphicObject.10">
                  <p:embed/>
                  <p:pic>
                    <p:nvPicPr>
                      <p:cNvPr id="10" name="Object 9">
                        <a:extLst>
                          <a:ext uri="{FF2B5EF4-FFF2-40B4-BE49-F238E27FC236}">
                            <a16:creationId xmlns:a16="http://schemas.microsoft.com/office/drawing/2014/main" id="{CC9844D6-17E8-4788-91E5-8F0B9A380D26}"/>
                          </a:ext>
                        </a:extLst>
                      </p:cNvPr>
                      <p:cNvPicPr/>
                      <p:nvPr/>
                    </p:nvPicPr>
                    <p:blipFill>
                      <a:blip r:embed="rId10"/>
                      <a:stretch>
                        <a:fillRect/>
                      </a:stretch>
                    </p:blipFill>
                    <p:spPr>
                      <a:xfrm>
                        <a:off x="6542045" y="2300632"/>
                        <a:ext cx="4519464" cy="3600251"/>
                      </a:xfrm>
                      <a:prstGeom prst="rect">
                        <a:avLst/>
                      </a:prstGeom>
                    </p:spPr>
                  </p:pic>
                </p:oleObj>
              </mc:Fallback>
            </mc:AlternateContent>
          </a:graphicData>
        </a:graphic>
      </p:graphicFrame>
    </p:spTree>
    <p:extLst>
      <p:ext uri="{BB962C8B-B14F-4D97-AF65-F5344CB8AC3E}">
        <p14:creationId xmlns:p14="http://schemas.microsoft.com/office/powerpoint/2010/main" val="1461114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730D1EF5-AF54-4B79-9BC8-A06D08D1517F}"/>
              </a:ext>
            </a:extLst>
          </p:cNvPr>
          <p:cNvSpPr/>
          <p:nvPr/>
        </p:nvSpPr>
        <p:spPr>
          <a:xfrm>
            <a:off x="1002343" y="2899050"/>
            <a:ext cx="4905645" cy="1207378"/>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lvl="2"/>
            <a:r>
              <a:rPr lang="en-US" sz="2400" b="1" dirty="0">
                <a:solidFill>
                  <a:schemeClr val="tx2"/>
                </a:solidFill>
                <a:latin typeface="Arial Nova Light" panose="020B0304020202020204" pitchFamily="34" charset="0"/>
              </a:rPr>
              <a:t>POPULATION</a:t>
            </a:r>
          </a:p>
          <a:p>
            <a:pPr marL="1257300" lvl="2" indent="-342900">
              <a:buFont typeface="Arial" panose="020B0604020202020204" pitchFamily="34" charset="0"/>
              <a:buChar char="•"/>
            </a:pPr>
            <a:r>
              <a:rPr lang="en-US" sz="2000" dirty="0">
                <a:solidFill>
                  <a:schemeClr val="tx2"/>
                </a:solidFill>
                <a:latin typeface="Arial Nova Light" panose="020B0304020202020204" pitchFamily="34" charset="0"/>
              </a:rPr>
              <a:t>5 Healthy controls</a:t>
            </a:r>
          </a:p>
          <a:p>
            <a:pPr marL="1257300" lvl="2" indent="-342900">
              <a:buFont typeface="Arial" panose="020B0604020202020204" pitchFamily="34" charset="0"/>
              <a:buChar char="•"/>
            </a:pPr>
            <a:r>
              <a:rPr lang="en-US" sz="2000" dirty="0">
                <a:solidFill>
                  <a:schemeClr val="tx2"/>
                </a:solidFill>
                <a:latin typeface="Arial Nova Light" panose="020B0304020202020204" pitchFamily="34" charset="0"/>
              </a:rPr>
              <a:t>1 Pathologic horse (SEA)</a:t>
            </a:r>
          </a:p>
        </p:txBody>
      </p:sp>
      <p:sp>
        <p:nvSpPr>
          <p:cNvPr id="2" name="Titolo 1"/>
          <p:cNvSpPr>
            <a:spLocks noGrp="1"/>
          </p:cNvSpPr>
          <p:nvPr>
            <p:ph type="title"/>
          </p:nvPr>
        </p:nvSpPr>
        <p:spPr/>
        <p:txBody>
          <a:bodyPr/>
          <a:lstStyle/>
          <a:p>
            <a:r>
              <a:rPr lang="it-IT" dirty="0"/>
              <a:t>In-Vivo study</a:t>
            </a:r>
          </a:p>
        </p:txBody>
      </p:sp>
      <p:sp>
        <p:nvSpPr>
          <p:cNvPr id="4" name="Segnaposto numero diapositiva 3"/>
          <p:cNvSpPr>
            <a:spLocks noGrp="1"/>
          </p:cNvSpPr>
          <p:nvPr>
            <p:ph type="sldNum" sz="quarter" idx="11"/>
          </p:nvPr>
        </p:nvSpPr>
        <p:spPr/>
        <p:txBody>
          <a:bodyPr/>
          <a:lstStyle/>
          <a:p>
            <a:fld id="{062CC5B9-BD11-4090-982C-6B0ABD7F3D46}" type="slidenum">
              <a:rPr lang="it-IT" smtClean="0"/>
              <a:pPr/>
              <a:t>30</a:t>
            </a:fld>
            <a:endParaRPr lang="it-IT"/>
          </a:p>
        </p:txBody>
      </p:sp>
      <p:grpSp>
        <p:nvGrpSpPr>
          <p:cNvPr id="15" name="Gruppo 4"/>
          <p:cNvGrpSpPr/>
          <p:nvPr/>
        </p:nvGrpSpPr>
        <p:grpSpPr>
          <a:xfrm>
            <a:off x="0" y="6020454"/>
            <a:ext cx="12189741" cy="372746"/>
            <a:chOff x="0" y="5993158"/>
            <a:chExt cx="11667586" cy="372746"/>
          </a:xfrm>
          <a:solidFill>
            <a:schemeClr val="bg1">
              <a:lumMod val="65000"/>
            </a:schemeClr>
          </a:solidFill>
        </p:grpSpPr>
        <p:sp>
          <p:nvSpPr>
            <p:cNvPr id="16" name="Mostrina 5"/>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Introduction</a:t>
              </a:r>
              <a:endParaRPr lang="it-IT" sz="1500">
                <a:solidFill>
                  <a:schemeClr val="bg2"/>
                </a:solidFill>
              </a:endParaRPr>
            </a:p>
          </p:txBody>
        </p:sp>
        <p:sp>
          <p:nvSpPr>
            <p:cNvPr id="25" name="Mostrina 6"/>
            <p:cNvSpPr/>
            <p:nvPr/>
          </p:nvSpPr>
          <p:spPr>
            <a:xfrm>
              <a:off x="1944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Architecture</a:t>
              </a:r>
            </a:p>
          </p:txBody>
        </p:sp>
        <p:sp>
          <p:nvSpPr>
            <p:cNvPr id="26" name="Mostrina 7"/>
            <p:cNvSpPr/>
            <p:nvPr/>
          </p:nvSpPr>
          <p:spPr>
            <a:xfrm>
              <a:off x="3888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Control </a:t>
              </a:r>
              <a:r>
                <a:rPr lang="it-IT" sz="1500" err="1">
                  <a:solidFill>
                    <a:schemeClr val="bg2"/>
                  </a:solidFill>
                </a:rPr>
                <a:t>Logic</a:t>
              </a:r>
              <a:endParaRPr lang="it-IT" sz="1500">
                <a:solidFill>
                  <a:schemeClr val="bg2"/>
                </a:solidFill>
              </a:endParaRPr>
            </a:p>
          </p:txBody>
        </p:sp>
        <p:sp>
          <p:nvSpPr>
            <p:cNvPr id="27" name="Mostrina 8"/>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User Interface</a:t>
              </a:r>
            </a:p>
          </p:txBody>
        </p:sp>
        <p:sp>
          <p:nvSpPr>
            <p:cNvPr id="28" name="Mostrina 9"/>
            <p:cNvSpPr/>
            <p:nvPr/>
          </p:nvSpPr>
          <p:spPr>
            <a:xfrm>
              <a:off x="7759487"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Validation</a:t>
              </a:r>
            </a:p>
          </p:txBody>
        </p:sp>
        <p:sp>
          <p:nvSpPr>
            <p:cNvPr id="29" name="Mostrina 10"/>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Conclusion</a:t>
              </a:r>
              <a:endParaRPr lang="it-IT" sz="1500">
                <a:solidFill>
                  <a:schemeClr val="bg2"/>
                </a:solidFill>
              </a:endParaRPr>
            </a:p>
          </p:txBody>
        </p:sp>
      </p:grpSp>
      <p:pic>
        <p:nvPicPr>
          <p:cNvPr id="6" name="Picture 5">
            <a:extLst>
              <a:ext uri="{FF2B5EF4-FFF2-40B4-BE49-F238E27FC236}">
                <a16:creationId xmlns:a16="http://schemas.microsoft.com/office/drawing/2014/main" id="{DAB263BF-66A8-44BB-8C7C-3D0C31C5F471}"/>
              </a:ext>
            </a:extLst>
          </p:cNvPr>
          <p:cNvPicPr>
            <a:picLocks noChangeAspect="1"/>
          </p:cNvPicPr>
          <p:nvPr/>
        </p:nvPicPr>
        <p:blipFill>
          <a:blip r:embed="rId3"/>
          <a:stretch>
            <a:fillRect/>
          </a:stretch>
        </p:blipFill>
        <p:spPr>
          <a:xfrm>
            <a:off x="7118996" y="1017202"/>
            <a:ext cx="3727873" cy="4923240"/>
          </a:xfrm>
          <a:prstGeom prst="rect">
            <a:avLst/>
          </a:prstGeom>
        </p:spPr>
      </p:pic>
      <p:sp>
        <p:nvSpPr>
          <p:cNvPr id="19" name="Rectangle: Rounded Corners 18">
            <a:extLst>
              <a:ext uri="{FF2B5EF4-FFF2-40B4-BE49-F238E27FC236}">
                <a16:creationId xmlns:a16="http://schemas.microsoft.com/office/drawing/2014/main" id="{3048F223-3855-4553-99A6-B1214C49496C}"/>
              </a:ext>
            </a:extLst>
          </p:cNvPr>
          <p:cNvSpPr/>
          <p:nvPr/>
        </p:nvSpPr>
        <p:spPr>
          <a:xfrm>
            <a:off x="1002345" y="1185347"/>
            <a:ext cx="4905645" cy="1458974"/>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lvl="2"/>
            <a:r>
              <a:rPr lang="en-US" sz="2400" b="1" dirty="0">
                <a:solidFill>
                  <a:schemeClr val="tx2"/>
                </a:solidFill>
                <a:latin typeface="Arial Nova Light" panose="020B0304020202020204" pitchFamily="34" charset="0"/>
              </a:rPr>
              <a:t>AIM</a:t>
            </a:r>
          </a:p>
          <a:p>
            <a:pPr marL="1257300" lvl="2" indent="-342900">
              <a:buFont typeface="Arial" panose="020B0604020202020204" pitchFamily="34" charset="0"/>
              <a:buChar char="•"/>
            </a:pPr>
            <a:r>
              <a:rPr lang="en-US" sz="2000" dirty="0">
                <a:solidFill>
                  <a:schemeClr val="tx2"/>
                </a:solidFill>
                <a:latin typeface="Arial Nova Light" panose="020B0304020202020204" pitchFamily="34" charset="0"/>
              </a:rPr>
              <a:t>Tolerability of the device</a:t>
            </a:r>
          </a:p>
          <a:p>
            <a:pPr marL="1257300" lvl="2" indent="-342900">
              <a:buFont typeface="Arial" panose="020B0604020202020204" pitchFamily="34" charset="0"/>
              <a:buChar char="•"/>
            </a:pPr>
            <a:r>
              <a:rPr lang="en-US" sz="2000" dirty="0">
                <a:solidFill>
                  <a:schemeClr val="tx2"/>
                </a:solidFill>
                <a:latin typeface="Arial Nova Light" panose="020B0304020202020204" pitchFamily="34" charset="0"/>
              </a:rPr>
              <a:t>Feasibility of evaluating </a:t>
            </a:r>
            <a:r>
              <a:rPr lang="en-US" sz="2000" dirty="0" err="1">
                <a:solidFill>
                  <a:schemeClr val="tx2"/>
                </a:solidFill>
                <a:latin typeface="Arial Nova Light" panose="020B0304020202020204" pitchFamily="34" charset="0"/>
              </a:rPr>
              <a:t>R</a:t>
            </a:r>
            <a:r>
              <a:rPr lang="en-US" sz="1200" dirty="0" err="1">
                <a:solidFill>
                  <a:schemeClr val="tx2"/>
                </a:solidFill>
                <a:latin typeface="Arial Nova Light" panose="020B0304020202020204" pitchFamily="34" charset="0"/>
              </a:rPr>
              <a:t>rs</a:t>
            </a:r>
            <a:r>
              <a:rPr lang="en-US" sz="2000" dirty="0">
                <a:solidFill>
                  <a:schemeClr val="tx2"/>
                </a:solidFill>
                <a:latin typeface="Arial Nova Light" panose="020B0304020202020204" pitchFamily="34" charset="0"/>
              </a:rPr>
              <a:t> and </a:t>
            </a:r>
            <a:r>
              <a:rPr lang="en-US" sz="2000" dirty="0" err="1">
                <a:solidFill>
                  <a:schemeClr val="tx2"/>
                </a:solidFill>
                <a:latin typeface="Arial Nova Light" panose="020B0304020202020204" pitchFamily="34" charset="0"/>
              </a:rPr>
              <a:t>X</a:t>
            </a:r>
            <a:r>
              <a:rPr lang="en-US" sz="1400" dirty="0" err="1">
                <a:solidFill>
                  <a:schemeClr val="tx2"/>
                </a:solidFill>
                <a:latin typeface="Arial Nova Light" panose="020B0304020202020204" pitchFamily="34" charset="0"/>
              </a:rPr>
              <a:t>rs</a:t>
            </a:r>
            <a:r>
              <a:rPr lang="en-US" sz="2000" dirty="0">
                <a:solidFill>
                  <a:schemeClr val="tx2"/>
                </a:solidFill>
                <a:latin typeface="Arial Nova Light" panose="020B0304020202020204" pitchFamily="34" charset="0"/>
              </a:rPr>
              <a:t> by FOT in vivo</a:t>
            </a:r>
          </a:p>
        </p:txBody>
      </p:sp>
      <p:sp>
        <p:nvSpPr>
          <p:cNvPr id="20" name="Rectangle: Rounded Corners 19">
            <a:extLst>
              <a:ext uri="{FF2B5EF4-FFF2-40B4-BE49-F238E27FC236}">
                <a16:creationId xmlns:a16="http://schemas.microsoft.com/office/drawing/2014/main" id="{6151DB0A-E157-48EB-AAAC-D65AF792F342}"/>
              </a:ext>
            </a:extLst>
          </p:cNvPr>
          <p:cNvSpPr/>
          <p:nvPr/>
        </p:nvSpPr>
        <p:spPr>
          <a:xfrm>
            <a:off x="1002345" y="4423861"/>
            <a:ext cx="4905643" cy="1324307"/>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lvl="2"/>
            <a:r>
              <a:rPr lang="en-US" sz="2400" b="1" dirty="0">
                <a:solidFill>
                  <a:schemeClr val="tx2"/>
                </a:solidFill>
                <a:latin typeface="Arial Nova Light" panose="020B0304020202020204" pitchFamily="34" charset="0"/>
              </a:rPr>
              <a:t>PROTOCOL</a:t>
            </a:r>
          </a:p>
          <a:p>
            <a:pPr marL="1257300" lvl="2" indent="-342900">
              <a:buFont typeface="Arial" panose="020B0604020202020204" pitchFamily="34" charset="0"/>
              <a:buChar char="•"/>
            </a:pPr>
            <a:r>
              <a:rPr lang="en-US" sz="2000" dirty="0">
                <a:solidFill>
                  <a:schemeClr val="tx2"/>
                </a:solidFill>
                <a:latin typeface="Arial Nova Light" panose="020B0304020202020204" pitchFamily="34" charset="0"/>
              </a:rPr>
              <a:t>Sinusoidal FOT measurements from 1 to 7 Hz</a:t>
            </a:r>
          </a:p>
          <a:p>
            <a:pPr marL="1257300" lvl="2" indent="-342900">
              <a:buFont typeface="Arial" panose="020B0604020202020204" pitchFamily="34" charset="0"/>
              <a:buChar char="•"/>
            </a:pPr>
            <a:r>
              <a:rPr lang="en-US" sz="2000" dirty="0">
                <a:solidFill>
                  <a:schemeClr val="tx2"/>
                </a:solidFill>
                <a:latin typeface="Arial Nova Light" panose="020B0304020202020204" pitchFamily="34" charset="0"/>
              </a:rPr>
              <a:t>3 repetitions in different days</a:t>
            </a:r>
          </a:p>
        </p:txBody>
      </p:sp>
      <p:pic>
        <p:nvPicPr>
          <p:cNvPr id="21" name="Graphic 20" descr="Bullseye outline">
            <a:extLst>
              <a:ext uri="{FF2B5EF4-FFF2-40B4-BE49-F238E27FC236}">
                <a16:creationId xmlns:a16="http://schemas.microsoft.com/office/drawing/2014/main" id="{958F709B-1390-448F-8D6A-F3C98A86C0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2345" y="1457634"/>
            <a:ext cx="914400" cy="914400"/>
          </a:xfrm>
          <a:prstGeom prst="rect">
            <a:avLst/>
          </a:prstGeom>
        </p:spPr>
      </p:pic>
      <p:pic>
        <p:nvPicPr>
          <p:cNvPr id="22" name="Graphic 21" descr="Clipboard outline">
            <a:extLst>
              <a:ext uri="{FF2B5EF4-FFF2-40B4-BE49-F238E27FC236}">
                <a16:creationId xmlns:a16="http://schemas.microsoft.com/office/drawing/2014/main" id="{57883DED-77CF-4829-8C48-861371FCC3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345" y="4633444"/>
            <a:ext cx="914400" cy="914400"/>
          </a:xfrm>
          <a:prstGeom prst="rect">
            <a:avLst/>
          </a:prstGeom>
        </p:spPr>
      </p:pic>
      <p:pic>
        <p:nvPicPr>
          <p:cNvPr id="23" name="Graphic 22" descr="Completed with solid fill">
            <a:extLst>
              <a:ext uri="{FF2B5EF4-FFF2-40B4-BE49-F238E27FC236}">
                <a16:creationId xmlns:a16="http://schemas.microsoft.com/office/drawing/2014/main" id="{F7ABCB25-32C6-4B02-9911-3666D5710D8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12764" y="5082195"/>
            <a:ext cx="505811" cy="505811"/>
          </a:xfrm>
          <a:prstGeom prst="rect">
            <a:avLst/>
          </a:prstGeom>
        </p:spPr>
      </p:pic>
      <p:pic>
        <p:nvPicPr>
          <p:cNvPr id="8" name="Graphic 7" descr="Horse with solid fill">
            <a:extLst>
              <a:ext uri="{FF2B5EF4-FFF2-40B4-BE49-F238E27FC236}">
                <a16:creationId xmlns:a16="http://schemas.microsoft.com/office/drawing/2014/main" id="{0400A2CF-F304-4CB2-8E31-34536A0F70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3102" y="3052260"/>
            <a:ext cx="914400" cy="914400"/>
          </a:xfrm>
          <a:prstGeom prst="rect">
            <a:avLst/>
          </a:prstGeom>
        </p:spPr>
      </p:pic>
      <p:sp>
        <p:nvSpPr>
          <p:cNvPr id="30" name="Rectangle 29">
            <a:extLst>
              <a:ext uri="{FF2B5EF4-FFF2-40B4-BE49-F238E27FC236}">
                <a16:creationId xmlns:a16="http://schemas.microsoft.com/office/drawing/2014/main" id="{894E46A9-C095-4636-B356-00AE65586B15}"/>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spTree>
    <p:extLst>
      <p:ext uri="{BB962C8B-B14F-4D97-AF65-F5344CB8AC3E}">
        <p14:creationId xmlns:p14="http://schemas.microsoft.com/office/powerpoint/2010/main" val="981666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a:extLst>
              <a:ext uri="{FF2B5EF4-FFF2-40B4-BE49-F238E27FC236}">
                <a16:creationId xmlns:a16="http://schemas.microsoft.com/office/drawing/2014/main" id="{8F56C818-35E1-405F-BF90-710CB22B77D8}"/>
              </a:ext>
            </a:extLst>
          </p:cNvPr>
          <p:cNvGraphicFramePr>
            <a:graphicFrameLocks noChangeAspect="1"/>
          </p:cNvGraphicFramePr>
          <p:nvPr>
            <p:extLst>
              <p:ext uri="{D42A27DB-BD31-4B8C-83A1-F6EECF244321}">
                <p14:modId xmlns:p14="http://schemas.microsoft.com/office/powerpoint/2010/main" val="4259515941"/>
              </p:ext>
            </p:extLst>
          </p:nvPr>
        </p:nvGraphicFramePr>
        <p:xfrm>
          <a:off x="296335" y="1175543"/>
          <a:ext cx="5521325" cy="4506913"/>
        </p:xfrm>
        <a:graphic>
          <a:graphicData uri="http://schemas.openxmlformats.org/presentationml/2006/ole">
            <mc:AlternateContent xmlns:mc="http://schemas.openxmlformats.org/markup-compatibility/2006">
              <mc:Choice xmlns:v="urn:schemas-microsoft-com:vml" Requires="v">
                <p:oleObj name="SPW 11.0 Graph" r:id="rId3" imgW="5520600" imgH="4507560" progId="SigmaPlotGraphicObject.10">
                  <p:embed/>
                </p:oleObj>
              </mc:Choice>
              <mc:Fallback>
                <p:oleObj name="SPW 11.0 Graph" r:id="rId3" imgW="5520600" imgH="4507560" progId="SigmaPlotGraphicObject.10">
                  <p:embed/>
                  <p:pic>
                    <p:nvPicPr>
                      <p:cNvPr id="8" name="Object 7">
                        <a:extLst>
                          <a:ext uri="{FF2B5EF4-FFF2-40B4-BE49-F238E27FC236}">
                            <a16:creationId xmlns:a16="http://schemas.microsoft.com/office/drawing/2014/main" id="{8F56C818-35E1-405F-BF90-710CB22B77D8}"/>
                          </a:ext>
                        </a:extLst>
                      </p:cNvPr>
                      <p:cNvPicPr/>
                      <p:nvPr/>
                    </p:nvPicPr>
                    <p:blipFill>
                      <a:blip r:embed="rId4"/>
                      <a:stretch>
                        <a:fillRect/>
                      </a:stretch>
                    </p:blipFill>
                    <p:spPr>
                      <a:xfrm>
                        <a:off x="296335" y="1175543"/>
                        <a:ext cx="5521325" cy="4506913"/>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B7FD26C5-AB1C-454C-866E-4B91C23A3C07}"/>
              </a:ext>
            </a:extLst>
          </p:cNvPr>
          <p:cNvGraphicFramePr>
            <a:graphicFrameLocks noChangeAspect="1"/>
          </p:cNvGraphicFramePr>
          <p:nvPr>
            <p:extLst>
              <p:ext uri="{D42A27DB-BD31-4B8C-83A1-F6EECF244321}">
                <p14:modId xmlns:p14="http://schemas.microsoft.com/office/powerpoint/2010/main" val="4231922987"/>
              </p:ext>
            </p:extLst>
          </p:nvPr>
        </p:nvGraphicFramePr>
        <p:xfrm>
          <a:off x="5850643" y="964170"/>
          <a:ext cx="5580063" cy="4737100"/>
        </p:xfrm>
        <a:graphic>
          <a:graphicData uri="http://schemas.openxmlformats.org/presentationml/2006/ole">
            <mc:AlternateContent xmlns:mc="http://schemas.openxmlformats.org/markup-compatibility/2006">
              <mc:Choice xmlns:v="urn:schemas-microsoft-com:vml" Requires="v">
                <p:oleObj name="SPW 11.0 Graph" r:id="rId5" imgW="5580360" imgH="4736520" progId="SigmaPlotGraphicObject.10">
                  <p:embed/>
                </p:oleObj>
              </mc:Choice>
              <mc:Fallback>
                <p:oleObj name="SPW 11.0 Graph" r:id="rId5" imgW="5580360" imgH="4736520" progId="SigmaPlotGraphicObject.10">
                  <p:embed/>
                  <p:pic>
                    <p:nvPicPr>
                      <p:cNvPr id="7" name="Object 6">
                        <a:extLst>
                          <a:ext uri="{FF2B5EF4-FFF2-40B4-BE49-F238E27FC236}">
                            <a16:creationId xmlns:a16="http://schemas.microsoft.com/office/drawing/2014/main" id="{B7FD26C5-AB1C-454C-866E-4B91C23A3C07}"/>
                          </a:ext>
                        </a:extLst>
                      </p:cNvPr>
                      <p:cNvPicPr/>
                      <p:nvPr/>
                    </p:nvPicPr>
                    <p:blipFill>
                      <a:blip r:embed="rId6"/>
                      <a:stretch>
                        <a:fillRect/>
                      </a:stretch>
                    </p:blipFill>
                    <p:spPr>
                      <a:xfrm>
                        <a:off x="5850643" y="964170"/>
                        <a:ext cx="5580063" cy="4737100"/>
                      </a:xfrm>
                      <a:prstGeom prst="rect">
                        <a:avLst/>
                      </a:prstGeom>
                    </p:spPr>
                  </p:pic>
                </p:oleObj>
              </mc:Fallback>
            </mc:AlternateContent>
          </a:graphicData>
        </a:graphic>
      </p:graphicFrame>
      <p:sp>
        <p:nvSpPr>
          <p:cNvPr id="2" name="Titolo 1"/>
          <p:cNvSpPr>
            <a:spLocks noGrp="1"/>
          </p:cNvSpPr>
          <p:nvPr>
            <p:ph type="title"/>
          </p:nvPr>
        </p:nvSpPr>
        <p:spPr/>
        <p:txBody>
          <a:bodyPr/>
          <a:lstStyle/>
          <a:p>
            <a:r>
              <a:rPr lang="it-IT" dirty="0"/>
              <a:t>Results (1)</a:t>
            </a:r>
          </a:p>
        </p:txBody>
      </p:sp>
      <p:sp>
        <p:nvSpPr>
          <p:cNvPr id="4" name="Segnaposto numero diapositiva 3"/>
          <p:cNvSpPr>
            <a:spLocks noGrp="1"/>
          </p:cNvSpPr>
          <p:nvPr>
            <p:ph type="sldNum" sz="quarter" idx="11"/>
          </p:nvPr>
        </p:nvSpPr>
        <p:spPr/>
        <p:txBody>
          <a:bodyPr/>
          <a:lstStyle/>
          <a:p>
            <a:fld id="{062CC5B9-BD11-4090-982C-6B0ABD7F3D46}" type="slidenum">
              <a:rPr lang="it-IT" smtClean="0"/>
              <a:pPr/>
              <a:t>31</a:t>
            </a:fld>
            <a:endParaRPr lang="it-IT"/>
          </a:p>
        </p:txBody>
      </p:sp>
      <p:grpSp>
        <p:nvGrpSpPr>
          <p:cNvPr id="16" name="Gruppo 4"/>
          <p:cNvGrpSpPr/>
          <p:nvPr/>
        </p:nvGrpSpPr>
        <p:grpSpPr>
          <a:xfrm>
            <a:off x="0" y="6020454"/>
            <a:ext cx="12189741" cy="372746"/>
            <a:chOff x="0" y="5993158"/>
            <a:chExt cx="11667586" cy="372746"/>
          </a:xfrm>
          <a:solidFill>
            <a:schemeClr val="bg1">
              <a:lumMod val="65000"/>
            </a:schemeClr>
          </a:solidFill>
        </p:grpSpPr>
        <p:sp>
          <p:nvSpPr>
            <p:cNvPr id="17" name="Mostrina 5"/>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Introduction</a:t>
              </a:r>
              <a:endParaRPr lang="it-IT" sz="1500">
                <a:solidFill>
                  <a:schemeClr val="bg2"/>
                </a:solidFill>
              </a:endParaRPr>
            </a:p>
          </p:txBody>
        </p:sp>
        <p:sp>
          <p:nvSpPr>
            <p:cNvPr id="18" name="Mostrina 6"/>
            <p:cNvSpPr/>
            <p:nvPr/>
          </p:nvSpPr>
          <p:spPr>
            <a:xfrm>
              <a:off x="1944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Architecture</a:t>
              </a:r>
            </a:p>
          </p:txBody>
        </p:sp>
        <p:sp>
          <p:nvSpPr>
            <p:cNvPr id="19" name="Mostrina 9"/>
            <p:cNvSpPr/>
            <p:nvPr/>
          </p:nvSpPr>
          <p:spPr>
            <a:xfrm>
              <a:off x="3888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Control </a:t>
              </a:r>
              <a:r>
                <a:rPr lang="it-IT" sz="1500" err="1">
                  <a:solidFill>
                    <a:schemeClr val="bg2"/>
                  </a:solidFill>
                </a:rPr>
                <a:t>Logic</a:t>
              </a:r>
              <a:endParaRPr lang="it-IT" sz="1500">
                <a:solidFill>
                  <a:schemeClr val="bg2"/>
                </a:solidFill>
              </a:endParaRPr>
            </a:p>
          </p:txBody>
        </p:sp>
        <p:sp>
          <p:nvSpPr>
            <p:cNvPr id="20" name="Mostrina 10"/>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User Interface</a:t>
              </a:r>
            </a:p>
          </p:txBody>
        </p:sp>
        <p:sp>
          <p:nvSpPr>
            <p:cNvPr id="26" name="Mostrina 11"/>
            <p:cNvSpPr/>
            <p:nvPr/>
          </p:nvSpPr>
          <p:spPr>
            <a:xfrm>
              <a:off x="7759487"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Validation</a:t>
              </a:r>
            </a:p>
          </p:txBody>
        </p:sp>
        <p:sp>
          <p:nvSpPr>
            <p:cNvPr id="27" name="Mostrina 12"/>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Conclusion</a:t>
              </a:r>
              <a:endParaRPr lang="it-IT" sz="1500">
                <a:solidFill>
                  <a:schemeClr val="bg2"/>
                </a:solidFill>
              </a:endParaRPr>
            </a:p>
          </p:txBody>
        </p:sp>
      </p:grpSp>
      <p:sp>
        <p:nvSpPr>
          <p:cNvPr id="21" name="Rectangle 20">
            <a:extLst>
              <a:ext uri="{FF2B5EF4-FFF2-40B4-BE49-F238E27FC236}">
                <a16:creationId xmlns:a16="http://schemas.microsoft.com/office/drawing/2014/main" id="{DB262CBB-6B69-47DE-8DE2-26122F350460}"/>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sp>
        <p:nvSpPr>
          <p:cNvPr id="25" name="Rettangolo 17">
            <a:extLst>
              <a:ext uri="{FF2B5EF4-FFF2-40B4-BE49-F238E27FC236}">
                <a16:creationId xmlns:a16="http://schemas.microsoft.com/office/drawing/2014/main" id="{FE3298E8-E3FC-4A02-ACE9-DB7871911097}"/>
              </a:ext>
            </a:extLst>
          </p:cNvPr>
          <p:cNvSpPr/>
          <p:nvPr/>
        </p:nvSpPr>
        <p:spPr>
          <a:xfrm>
            <a:off x="8621856" y="5542853"/>
            <a:ext cx="3442482" cy="430887"/>
          </a:xfrm>
          <a:prstGeom prst="rect">
            <a:avLst/>
          </a:prstGeom>
        </p:spPr>
        <p:txBody>
          <a:bodyPr wrap="square">
            <a:spAutoFit/>
          </a:bodyPr>
          <a:lstStyle/>
          <a:p>
            <a:pPr algn="r"/>
            <a:r>
              <a:rPr lang="it-IT" sz="1100" i="1" dirty="0">
                <a:solidFill>
                  <a:schemeClr val="bg1">
                    <a:lumMod val="65000"/>
                  </a:schemeClr>
                </a:solidFill>
              </a:rPr>
              <a:t>mean </a:t>
            </a:r>
            <a:r>
              <a:rPr lang="it-IT" sz="1100" i="1" dirty="0">
                <a:solidFill>
                  <a:schemeClr val="bg1">
                    <a:lumMod val="65000"/>
                  </a:schemeClr>
                </a:solidFill>
                <a:sym typeface="Symbol" charset="2"/>
              </a:rPr>
              <a:t>value over 3 measurements is shown for control group and asthmatic horse</a:t>
            </a:r>
            <a:endParaRPr lang="it-IT" sz="1050" i="1" dirty="0">
              <a:solidFill>
                <a:schemeClr val="bg1">
                  <a:lumMod val="65000"/>
                </a:schemeClr>
              </a:solidFill>
            </a:endParaRPr>
          </a:p>
        </p:txBody>
      </p:sp>
      <p:sp>
        <p:nvSpPr>
          <p:cNvPr id="3" name="Rectangle 2">
            <a:extLst>
              <a:ext uri="{FF2B5EF4-FFF2-40B4-BE49-F238E27FC236}">
                <a16:creationId xmlns:a16="http://schemas.microsoft.com/office/drawing/2014/main" id="{A1F76649-09B3-4926-B5F3-231681495978}"/>
              </a:ext>
            </a:extLst>
          </p:cNvPr>
          <p:cNvSpPr/>
          <p:nvPr/>
        </p:nvSpPr>
        <p:spPr>
          <a:xfrm>
            <a:off x="2973153" y="1735667"/>
            <a:ext cx="2548467" cy="3225800"/>
          </a:xfrm>
          <a:prstGeom prst="rect">
            <a:avLst/>
          </a:prstGeom>
          <a:solidFill>
            <a:srgbClr val="00B0F0">
              <a:alpha val="23000"/>
            </a:srgbClr>
          </a:solidFill>
          <a:ln>
            <a:solidFill>
              <a:srgbClr val="00000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2" name="Rectangle 21">
            <a:extLst>
              <a:ext uri="{FF2B5EF4-FFF2-40B4-BE49-F238E27FC236}">
                <a16:creationId xmlns:a16="http://schemas.microsoft.com/office/drawing/2014/main" id="{F15B0676-F729-408A-92E9-C1C48E172BEC}"/>
              </a:ext>
            </a:extLst>
          </p:cNvPr>
          <p:cNvSpPr/>
          <p:nvPr/>
        </p:nvSpPr>
        <p:spPr>
          <a:xfrm>
            <a:off x="8640675" y="1755310"/>
            <a:ext cx="2548467" cy="3242734"/>
          </a:xfrm>
          <a:prstGeom prst="rect">
            <a:avLst/>
          </a:prstGeom>
          <a:solidFill>
            <a:srgbClr val="00B0F0">
              <a:alpha val="23000"/>
            </a:srgbClr>
          </a:solidFill>
          <a:ln>
            <a:solidFill>
              <a:srgbClr val="00000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3" name="Rectangle 22">
            <a:extLst>
              <a:ext uri="{FF2B5EF4-FFF2-40B4-BE49-F238E27FC236}">
                <a16:creationId xmlns:a16="http://schemas.microsoft.com/office/drawing/2014/main" id="{0B7F1238-3E0C-45BA-94F0-BFF5B057E033}"/>
              </a:ext>
            </a:extLst>
          </p:cNvPr>
          <p:cNvSpPr/>
          <p:nvPr/>
        </p:nvSpPr>
        <p:spPr>
          <a:xfrm>
            <a:off x="1026000" y="1735667"/>
            <a:ext cx="1928866" cy="3225800"/>
          </a:xfrm>
          <a:prstGeom prst="rect">
            <a:avLst/>
          </a:prstGeom>
          <a:solidFill>
            <a:schemeClr val="bg1">
              <a:lumMod val="50000"/>
              <a:alpha val="23000"/>
            </a:schemeClr>
          </a:solidFill>
          <a:ln>
            <a:solidFill>
              <a:srgbClr val="00000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4" name="Rectangle 23">
            <a:extLst>
              <a:ext uri="{FF2B5EF4-FFF2-40B4-BE49-F238E27FC236}">
                <a16:creationId xmlns:a16="http://schemas.microsoft.com/office/drawing/2014/main" id="{7A71A9DD-E709-4CDC-A176-FDFE00E3B3F2}"/>
              </a:ext>
            </a:extLst>
          </p:cNvPr>
          <p:cNvSpPr/>
          <p:nvPr/>
        </p:nvSpPr>
        <p:spPr>
          <a:xfrm>
            <a:off x="6693521" y="1753955"/>
            <a:ext cx="1928866" cy="3225800"/>
          </a:xfrm>
          <a:prstGeom prst="rect">
            <a:avLst/>
          </a:prstGeom>
          <a:solidFill>
            <a:schemeClr val="bg1">
              <a:lumMod val="50000"/>
              <a:alpha val="23000"/>
            </a:schemeClr>
          </a:solidFill>
          <a:ln>
            <a:solidFill>
              <a:srgbClr val="00000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85847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Immagine 5">
            <a:extLst>
              <a:ext uri="{FF2B5EF4-FFF2-40B4-BE49-F238E27FC236}">
                <a16:creationId xmlns:a16="http://schemas.microsoft.com/office/drawing/2014/main" id="{AFBFAAAA-88E9-4F1D-AAB6-D2821C0C7BA2}"/>
              </a:ext>
            </a:extLst>
          </p:cNvPr>
          <p:cNvPicPr>
            <a:picLocks noChangeAspect="1"/>
          </p:cNvPicPr>
          <p:nvPr/>
        </p:nvPicPr>
        <p:blipFill rotWithShape="1">
          <a:blip r:embed="rId3"/>
          <a:srcRect r="43563" b="46026"/>
          <a:stretch/>
        </p:blipFill>
        <p:spPr>
          <a:xfrm>
            <a:off x="5387818" y="599677"/>
            <a:ext cx="6402205" cy="3101838"/>
          </a:xfrm>
          <a:prstGeom prst="rect">
            <a:avLst/>
          </a:prstGeom>
        </p:spPr>
      </p:pic>
      <p:sp>
        <p:nvSpPr>
          <p:cNvPr id="2" name="Titolo 1"/>
          <p:cNvSpPr>
            <a:spLocks noGrp="1"/>
          </p:cNvSpPr>
          <p:nvPr>
            <p:ph type="title"/>
          </p:nvPr>
        </p:nvSpPr>
        <p:spPr/>
        <p:txBody>
          <a:bodyPr/>
          <a:lstStyle/>
          <a:p>
            <a:r>
              <a:rPr lang="it-IT" dirty="0"/>
              <a:t>Results (2)</a:t>
            </a:r>
          </a:p>
        </p:txBody>
      </p:sp>
      <p:sp>
        <p:nvSpPr>
          <p:cNvPr id="4" name="Segnaposto numero diapositiva 3"/>
          <p:cNvSpPr>
            <a:spLocks noGrp="1"/>
          </p:cNvSpPr>
          <p:nvPr>
            <p:ph type="sldNum" sz="quarter" idx="11"/>
          </p:nvPr>
        </p:nvSpPr>
        <p:spPr/>
        <p:txBody>
          <a:bodyPr/>
          <a:lstStyle/>
          <a:p>
            <a:fld id="{062CC5B9-BD11-4090-982C-6B0ABD7F3D46}" type="slidenum">
              <a:rPr lang="it-IT" smtClean="0"/>
              <a:pPr/>
              <a:t>32</a:t>
            </a:fld>
            <a:endParaRPr lang="it-IT"/>
          </a:p>
        </p:txBody>
      </p:sp>
      <p:sp>
        <p:nvSpPr>
          <p:cNvPr id="21" name="Rettangolo 20"/>
          <p:cNvSpPr/>
          <p:nvPr/>
        </p:nvSpPr>
        <p:spPr>
          <a:xfrm>
            <a:off x="9631865" y="1108077"/>
            <a:ext cx="2515859" cy="1077218"/>
          </a:xfrm>
          <a:prstGeom prst="rect">
            <a:avLst/>
          </a:prstGeom>
        </p:spPr>
        <p:txBody>
          <a:bodyPr wrap="square">
            <a:spAutoFit/>
          </a:bodyPr>
          <a:lstStyle/>
          <a:p>
            <a:r>
              <a:rPr lang="it-IT" sz="2400" dirty="0">
                <a:solidFill>
                  <a:srgbClr val="0D3E5E"/>
                </a:solidFill>
              </a:rPr>
              <a:t>HEALTHY</a:t>
            </a:r>
          </a:p>
          <a:p>
            <a:r>
              <a:rPr lang="it-IT" sz="2000" dirty="0">
                <a:solidFill>
                  <a:srgbClr val="0D3E5E"/>
                </a:solidFill>
              </a:rPr>
              <a:t>R:  </a:t>
            </a:r>
            <a:r>
              <a:rPr lang="it-IT" sz="2000" dirty="0">
                <a:solidFill>
                  <a:srgbClr val="FF0000"/>
                </a:solidFill>
              </a:rPr>
              <a:t>▬</a:t>
            </a:r>
          </a:p>
          <a:p>
            <a:r>
              <a:rPr lang="it-IT" sz="2000" dirty="0">
                <a:solidFill>
                  <a:srgbClr val="0D3E5E"/>
                </a:solidFill>
              </a:rPr>
              <a:t>X:  </a:t>
            </a:r>
            <a:r>
              <a:rPr lang="it-IT" sz="2000" dirty="0">
                <a:solidFill>
                  <a:srgbClr val="0000FF"/>
                </a:solidFill>
              </a:rPr>
              <a:t>▬</a:t>
            </a:r>
            <a:endParaRPr lang="it-IT" sz="2000" dirty="0">
              <a:solidFill>
                <a:srgbClr val="000000"/>
              </a:solidFill>
            </a:endParaRPr>
          </a:p>
        </p:txBody>
      </p:sp>
      <p:grpSp>
        <p:nvGrpSpPr>
          <p:cNvPr id="25" name="Gruppo 2"/>
          <p:cNvGrpSpPr/>
          <p:nvPr/>
        </p:nvGrpSpPr>
        <p:grpSpPr>
          <a:xfrm>
            <a:off x="0" y="6020454"/>
            <a:ext cx="12189741" cy="372746"/>
            <a:chOff x="0" y="5993158"/>
            <a:chExt cx="11667586" cy="372746"/>
          </a:xfrm>
          <a:solidFill>
            <a:schemeClr val="bg1">
              <a:lumMod val="65000"/>
            </a:schemeClr>
          </a:solidFill>
        </p:grpSpPr>
        <p:sp>
          <p:nvSpPr>
            <p:cNvPr id="30" name="Mostrina 4"/>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Introduction</a:t>
              </a:r>
            </a:p>
          </p:txBody>
        </p:sp>
        <p:sp>
          <p:nvSpPr>
            <p:cNvPr id="31" name="Mostrina 5"/>
            <p:cNvSpPr/>
            <p:nvPr/>
          </p:nvSpPr>
          <p:spPr>
            <a:xfrm>
              <a:off x="1944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Architecture</a:t>
              </a:r>
            </a:p>
          </p:txBody>
        </p:sp>
        <p:sp>
          <p:nvSpPr>
            <p:cNvPr id="32" name="Mostrina 6"/>
            <p:cNvSpPr/>
            <p:nvPr/>
          </p:nvSpPr>
          <p:spPr>
            <a:xfrm>
              <a:off x="3888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Control </a:t>
              </a:r>
              <a:r>
                <a:rPr lang="it-IT" sz="1500" err="1">
                  <a:solidFill>
                    <a:schemeClr val="bg2"/>
                  </a:solidFill>
                </a:rPr>
                <a:t>Logic</a:t>
              </a:r>
              <a:endParaRPr lang="it-IT" sz="1500">
                <a:solidFill>
                  <a:schemeClr val="bg2"/>
                </a:solidFill>
              </a:endParaRPr>
            </a:p>
          </p:txBody>
        </p:sp>
        <p:sp>
          <p:nvSpPr>
            <p:cNvPr id="33" name="Mostrina 7"/>
            <p:cNvSpPr/>
            <p:nvPr/>
          </p:nvSpPr>
          <p:spPr>
            <a:xfrm>
              <a:off x="5832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User Interface</a:t>
              </a:r>
            </a:p>
          </p:txBody>
        </p:sp>
        <p:sp>
          <p:nvSpPr>
            <p:cNvPr id="34" name="Mostrina 8"/>
            <p:cNvSpPr/>
            <p:nvPr/>
          </p:nvSpPr>
          <p:spPr>
            <a:xfrm>
              <a:off x="7759487"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Validation</a:t>
              </a:r>
            </a:p>
          </p:txBody>
        </p:sp>
        <p:sp>
          <p:nvSpPr>
            <p:cNvPr id="35" name="Mostrina 9"/>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Conclusion</a:t>
              </a:r>
              <a:endParaRPr lang="it-IT" sz="1500">
                <a:solidFill>
                  <a:schemeClr val="bg2"/>
                </a:solidFill>
              </a:endParaRPr>
            </a:p>
          </p:txBody>
        </p:sp>
      </p:grpSp>
      <p:sp>
        <p:nvSpPr>
          <p:cNvPr id="46" name="Parallelogramma 45">
            <a:extLst>
              <a:ext uri="{FF2B5EF4-FFF2-40B4-BE49-F238E27FC236}">
                <a16:creationId xmlns:a16="http://schemas.microsoft.com/office/drawing/2014/main" id="{9DA47A70-03C7-449C-937D-AA90848E1324}"/>
              </a:ext>
            </a:extLst>
          </p:cNvPr>
          <p:cNvSpPr/>
          <p:nvPr/>
        </p:nvSpPr>
        <p:spPr>
          <a:xfrm rot="21060345">
            <a:off x="6212746" y="2231395"/>
            <a:ext cx="1389883" cy="184150"/>
          </a:xfrm>
          <a:prstGeom prst="parallelogram">
            <a:avLst>
              <a:gd name="adj" fmla="val 24183"/>
            </a:avLst>
          </a:prstGeom>
          <a:solidFill>
            <a:srgbClr val="FFC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D8129A30-FE85-41A7-AC4C-A1F2AA6068B5}"/>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grpSp>
        <p:nvGrpSpPr>
          <p:cNvPr id="56" name="Gruppo 28">
            <a:extLst>
              <a:ext uri="{FF2B5EF4-FFF2-40B4-BE49-F238E27FC236}">
                <a16:creationId xmlns:a16="http://schemas.microsoft.com/office/drawing/2014/main" id="{C06FCEFA-DD87-464F-B009-275C4822CFA9}"/>
              </a:ext>
            </a:extLst>
          </p:cNvPr>
          <p:cNvGrpSpPr/>
          <p:nvPr/>
        </p:nvGrpSpPr>
        <p:grpSpPr>
          <a:xfrm>
            <a:off x="6298687" y="1707531"/>
            <a:ext cx="2893180" cy="367073"/>
            <a:chOff x="6540514" y="4077858"/>
            <a:chExt cx="2893180" cy="367073"/>
          </a:xfrm>
          <a:solidFill>
            <a:srgbClr val="FFC000">
              <a:alpha val="30000"/>
            </a:srgbClr>
          </a:solidFill>
        </p:grpSpPr>
        <p:sp>
          <p:nvSpPr>
            <p:cNvPr id="57" name="Rettangolo 37">
              <a:extLst>
                <a:ext uri="{FF2B5EF4-FFF2-40B4-BE49-F238E27FC236}">
                  <a16:creationId xmlns:a16="http://schemas.microsoft.com/office/drawing/2014/main" id="{7D1057B5-9CF5-460B-8CA4-270D7167833A}"/>
                </a:ext>
              </a:extLst>
            </p:cNvPr>
            <p:cNvSpPr/>
            <p:nvPr/>
          </p:nvSpPr>
          <p:spPr>
            <a:xfrm>
              <a:off x="6540514" y="4116319"/>
              <a:ext cx="1218003" cy="328612"/>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8" name="Parallelogramma 38">
              <a:extLst>
                <a:ext uri="{FF2B5EF4-FFF2-40B4-BE49-F238E27FC236}">
                  <a16:creationId xmlns:a16="http://schemas.microsoft.com/office/drawing/2014/main" id="{F34DD35F-FD7D-4C63-8D28-39E424284CF7}"/>
                </a:ext>
              </a:extLst>
            </p:cNvPr>
            <p:cNvSpPr/>
            <p:nvPr/>
          </p:nvSpPr>
          <p:spPr>
            <a:xfrm rot="21421952">
              <a:off x="7747061" y="4077858"/>
              <a:ext cx="1686633" cy="324000"/>
            </a:xfrm>
            <a:prstGeom prst="parallelogram">
              <a:avLst>
                <a:gd name="adj" fmla="val 4938"/>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5" name="Picture 4">
            <a:extLst>
              <a:ext uri="{FF2B5EF4-FFF2-40B4-BE49-F238E27FC236}">
                <a16:creationId xmlns:a16="http://schemas.microsoft.com/office/drawing/2014/main" id="{FB965729-791A-44B6-9653-D03FEE5C4263}"/>
              </a:ext>
            </a:extLst>
          </p:cNvPr>
          <p:cNvPicPr>
            <a:picLocks noChangeAspect="1"/>
          </p:cNvPicPr>
          <p:nvPr/>
        </p:nvPicPr>
        <p:blipFill>
          <a:blip r:embed="rId4"/>
          <a:stretch>
            <a:fillRect/>
          </a:stretch>
        </p:blipFill>
        <p:spPr>
          <a:xfrm>
            <a:off x="5146168" y="3325500"/>
            <a:ext cx="6643855" cy="2657542"/>
          </a:xfrm>
          <a:prstGeom prst="rect">
            <a:avLst/>
          </a:prstGeom>
        </p:spPr>
      </p:pic>
      <p:sp>
        <p:nvSpPr>
          <p:cNvPr id="53" name="Rectangle: Rounded Corners 52">
            <a:extLst>
              <a:ext uri="{FF2B5EF4-FFF2-40B4-BE49-F238E27FC236}">
                <a16:creationId xmlns:a16="http://schemas.microsoft.com/office/drawing/2014/main" id="{6807D1B2-AE4C-41EA-A493-A7192FE68A37}"/>
              </a:ext>
            </a:extLst>
          </p:cNvPr>
          <p:cNvSpPr/>
          <p:nvPr/>
        </p:nvSpPr>
        <p:spPr>
          <a:xfrm>
            <a:off x="627176" y="1772745"/>
            <a:ext cx="4017900" cy="2932678"/>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2"/>
                </a:solidFill>
                <a:latin typeface="Arial Nova Light" panose="020B0304020202020204" pitchFamily="34" charset="0"/>
              </a:rPr>
              <a:t>Results agree with </a:t>
            </a:r>
            <a:r>
              <a:rPr lang="en-US" sz="2400" b="1">
                <a:solidFill>
                  <a:schemeClr val="tx2"/>
                </a:solidFill>
                <a:latin typeface="Arial Nova Light" panose="020B0304020202020204" pitchFamily="34" charset="0"/>
              </a:rPr>
              <a:t>findings in literature</a:t>
            </a:r>
            <a:r>
              <a:rPr lang="en-US" sz="2400" dirty="0">
                <a:solidFill>
                  <a:schemeClr val="tx2"/>
                </a:solidFill>
                <a:latin typeface="Arial Nova Light" panose="020B0304020202020204" pitchFamily="34" charset="0"/>
              </a:rPr>
              <a:t>:</a:t>
            </a:r>
          </a:p>
          <a:p>
            <a:pPr marL="800100" lvl="1" indent="-342900">
              <a:buFont typeface="Wingdings" panose="05000000000000000000" pitchFamily="2" charset="2"/>
              <a:buChar char="§"/>
            </a:pPr>
            <a:r>
              <a:rPr lang="en-US" sz="2400" dirty="0" err="1">
                <a:solidFill>
                  <a:schemeClr val="tx2"/>
                </a:solidFill>
                <a:latin typeface="Arial Nova Light" panose="020B0304020202020204" pitchFamily="34" charset="0"/>
              </a:rPr>
              <a:t>R</a:t>
            </a:r>
            <a:r>
              <a:rPr lang="en-US" sz="1600" dirty="0" err="1">
                <a:solidFill>
                  <a:schemeClr val="tx2"/>
                </a:solidFill>
                <a:latin typeface="Arial Nova Light" panose="020B0304020202020204" pitchFamily="34" charset="0"/>
              </a:rPr>
              <a:t>rs</a:t>
            </a:r>
            <a:r>
              <a:rPr lang="en-US" sz="2400" dirty="0">
                <a:solidFill>
                  <a:schemeClr val="tx2"/>
                </a:solidFill>
                <a:latin typeface="Arial Nova Light" panose="020B0304020202020204" pitchFamily="34" charset="0"/>
              </a:rPr>
              <a:t> increases;</a:t>
            </a:r>
          </a:p>
          <a:p>
            <a:pPr marL="800100" lvl="1" indent="-342900">
              <a:buFont typeface="Wingdings" panose="05000000000000000000" pitchFamily="2" charset="2"/>
              <a:buChar char="§"/>
            </a:pPr>
            <a:r>
              <a:rPr lang="en-US" sz="2400" dirty="0" err="1">
                <a:solidFill>
                  <a:schemeClr val="tx2"/>
                </a:solidFill>
                <a:latin typeface="Arial Nova Light" panose="020B0304020202020204" pitchFamily="34" charset="0"/>
              </a:rPr>
              <a:t>X</a:t>
            </a:r>
            <a:r>
              <a:rPr lang="en-US" sz="1600" dirty="0" err="1">
                <a:solidFill>
                  <a:schemeClr val="tx2"/>
                </a:solidFill>
                <a:latin typeface="Arial Nova Light" panose="020B0304020202020204" pitchFamily="34" charset="0"/>
              </a:rPr>
              <a:t>rs</a:t>
            </a:r>
            <a:r>
              <a:rPr lang="en-US" sz="2400" dirty="0">
                <a:solidFill>
                  <a:schemeClr val="tx2"/>
                </a:solidFill>
                <a:latin typeface="Arial Nova Light" panose="020B0304020202020204" pitchFamily="34" charset="0"/>
              </a:rPr>
              <a:t> decreases;</a:t>
            </a:r>
          </a:p>
        </p:txBody>
      </p:sp>
    </p:spTree>
    <p:extLst>
      <p:ext uri="{BB962C8B-B14F-4D97-AF65-F5344CB8AC3E}">
        <p14:creationId xmlns:p14="http://schemas.microsoft.com/office/powerpoint/2010/main" val="2515300357"/>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242AAB43-B22B-46E8-B11D-9D921113F86C}"/>
              </a:ext>
            </a:extLst>
          </p:cNvPr>
          <p:cNvGraphicFramePr>
            <a:graphicFrameLocks noChangeAspect="1"/>
          </p:cNvGraphicFramePr>
          <p:nvPr>
            <p:extLst>
              <p:ext uri="{D42A27DB-BD31-4B8C-83A1-F6EECF244321}">
                <p14:modId xmlns:p14="http://schemas.microsoft.com/office/powerpoint/2010/main" val="3652335585"/>
              </p:ext>
            </p:extLst>
          </p:nvPr>
        </p:nvGraphicFramePr>
        <p:xfrm>
          <a:off x="5058139" y="1239160"/>
          <a:ext cx="6813380" cy="4581467"/>
        </p:xfrm>
        <a:graphic>
          <a:graphicData uri="http://schemas.openxmlformats.org/presentationml/2006/ole">
            <mc:AlternateContent xmlns:mc="http://schemas.openxmlformats.org/markup-compatibility/2006">
              <mc:Choice xmlns:v="urn:schemas-microsoft-com:vml" Requires="v">
                <p:oleObj name="SPW 11.0 Graph" r:id="rId3" imgW="6620400" imgH="4452120" progId="SigmaPlotGraphicObject.10">
                  <p:embed/>
                </p:oleObj>
              </mc:Choice>
              <mc:Fallback>
                <p:oleObj name="SPW 11.0 Graph" r:id="rId3" imgW="6620400" imgH="4452120" progId="SigmaPlotGraphicObject.10">
                  <p:embed/>
                  <p:pic>
                    <p:nvPicPr>
                      <p:cNvPr id="3" name="Object 2">
                        <a:extLst>
                          <a:ext uri="{FF2B5EF4-FFF2-40B4-BE49-F238E27FC236}">
                            <a16:creationId xmlns:a16="http://schemas.microsoft.com/office/drawing/2014/main" id="{242AAB43-B22B-46E8-B11D-9D921113F86C}"/>
                          </a:ext>
                        </a:extLst>
                      </p:cNvPr>
                      <p:cNvPicPr/>
                      <p:nvPr/>
                    </p:nvPicPr>
                    <p:blipFill>
                      <a:blip r:embed="rId4"/>
                      <a:stretch>
                        <a:fillRect/>
                      </a:stretch>
                    </p:blipFill>
                    <p:spPr>
                      <a:xfrm>
                        <a:off x="5058139" y="1239160"/>
                        <a:ext cx="6813380" cy="4581467"/>
                      </a:xfrm>
                      <a:prstGeom prst="rect">
                        <a:avLst/>
                      </a:prstGeom>
                    </p:spPr>
                  </p:pic>
                </p:oleObj>
              </mc:Fallback>
            </mc:AlternateContent>
          </a:graphicData>
        </a:graphic>
      </p:graphicFrame>
      <p:sp>
        <p:nvSpPr>
          <p:cNvPr id="2" name="Titolo 1"/>
          <p:cNvSpPr>
            <a:spLocks noGrp="1"/>
          </p:cNvSpPr>
          <p:nvPr>
            <p:ph type="title"/>
          </p:nvPr>
        </p:nvSpPr>
        <p:spPr/>
        <p:txBody>
          <a:bodyPr/>
          <a:lstStyle/>
          <a:p>
            <a:r>
              <a:rPr lang="it-IT" dirty="0"/>
              <a:t>Results (3)</a:t>
            </a:r>
          </a:p>
        </p:txBody>
      </p:sp>
      <p:sp>
        <p:nvSpPr>
          <p:cNvPr id="4" name="Segnaposto numero diapositiva 3"/>
          <p:cNvSpPr>
            <a:spLocks noGrp="1"/>
          </p:cNvSpPr>
          <p:nvPr>
            <p:ph type="sldNum" sz="quarter" idx="11"/>
          </p:nvPr>
        </p:nvSpPr>
        <p:spPr/>
        <p:txBody>
          <a:bodyPr/>
          <a:lstStyle/>
          <a:p>
            <a:fld id="{062CC5B9-BD11-4090-982C-6B0ABD7F3D46}" type="slidenum">
              <a:rPr lang="it-IT" smtClean="0"/>
              <a:pPr/>
              <a:t>33</a:t>
            </a:fld>
            <a:endParaRPr lang="it-IT"/>
          </a:p>
        </p:txBody>
      </p:sp>
      <p:grpSp>
        <p:nvGrpSpPr>
          <p:cNvPr id="16" name="Gruppo 4"/>
          <p:cNvGrpSpPr/>
          <p:nvPr/>
        </p:nvGrpSpPr>
        <p:grpSpPr>
          <a:xfrm>
            <a:off x="0" y="6020454"/>
            <a:ext cx="12189741" cy="372746"/>
            <a:chOff x="0" y="5993158"/>
            <a:chExt cx="11667586" cy="372746"/>
          </a:xfrm>
          <a:solidFill>
            <a:schemeClr val="bg1">
              <a:lumMod val="65000"/>
            </a:schemeClr>
          </a:solidFill>
        </p:grpSpPr>
        <p:sp>
          <p:nvSpPr>
            <p:cNvPr id="17" name="Mostrina 5"/>
            <p:cNvSpPr/>
            <p:nvPr/>
          </p:nvSpPr>
          <p:spPr>
            <a:xfrm>
              <a:off x="0" y="5993161"/>
              <a:ext cx="1964100" cy="372743"/>
            </a:xfrm>
            <a:prstGeom prst="chevron">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Introduction</a:t>
              </a:r>
              <a:endParaRPr lang="it-IT" sz="1500">
                <a:solidFill>
                  <a:schemeClr val="bg2"/>
                </a:solidFill>
              </a:endParaRPr>
            </a:p>
          </p:txBody>
        </p:sp>
        <p:sp>
          <p:nvSpPr>
            <p:cNvPr id="18" name="Mostrina 6"/>
            <p:cNvSpPr/>
            <p:nvPr/>
          </p:nvSpPr>
          <p:spPr>
            <a:xfrm>
              <a:off x="1944000" y="5993159"/>
              <a:ext cx="1964100" cy="372743"/>
            </a:xfrm>
            <a:prstGeom prst="chevron">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Architecture</a:t>
              </a:r>
            </a:p>
          </p:txBody>
        </p:sp>
        <p:sp>
          <p:nvSpPr>
            <p:cNvPr id="19" name="Mostrina 9"/>
            <p:cNvSpPr/>
            <p:nvPr/>
          </p:nvSpPr>
          <p:spPr>
            <a:xfrm>
              <a:off x="3888000" y="5993159"/>
              <a:ext cx="1964100" cy="372743"/>
            </a:xfrm>
            <a:prstGeom prst="chevron">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Control </a:t>
              </a:r>
              <a:r>
                <a:rPr lang="it-IT" sz="1500" err="1">
                  <a:solidFill>
                    <a:schemeClr val="bg2"/>
                  </a:solidFill>
                </a:rPr>
                <a:t>Logic</a:t>
              </a:r>
              <a:endParaRPr lang="it-IT" sz="1500">
                <a:solidFill>
                  <a:schemeClr val="bg2"/>
                </a:solidFill>
              </a:endParaRPr>
            </a:p>
          </p:txBody>
        </p:sp>
        <p:sp>
          <p:nvSpPr>
            <p:cNvPr id="20" name="Mostrina 10"/>
            <p:cNvSpPr/>
            <p:nvPr/>
          </p:nvSpPr>
          <p:spPr>
            <a:xfrm>
              <a:off x="5832000" y="5993159"/>
              <a:ext cx="1964100" cy="372743"/>
            </a:xfrm>
            <a:prstGeom prst="chevron">
              <a:avLst/>
            </a:prstGeom>
            <a:solidFill>
              <a:schemeClr val="bg1">
                <a:lumMod val="6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User Interface</a:t>
              </a:r>
            </a:p>
          </p:txBody>
        </p:sp>
        <p:sp>
          <p:nvSpPr>
            <p:cNvPr id="26" name="Mostrina 11"/>
            <p:cNvSpPr/>
            <p:nvPr/>
          </p:nvSpPr>
          <p:spPr>
            <a:xfrm>
              <a:off x="7759487" y="5993159"/>
              <a:ext cx="1964100" cy="372743"/>
            </a:xfrm>
            <a:prstGeom prst="chevron">
              <a:avLst/>
            </a:prstGeom>
            <a:solidFill>
              <a:schemeClr val="accent5">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Validation</a:t>
              </a:r>
            </a:p>
          </p:txBody>
        </p:sp>
        <p:sp>
          <p:nvSpPr>
            <p:cNvPr id="27" name="Mostrina 12"/>
            <p:cNvSpPr/>
            <p:nvPr/>
          </p:nvSpPr>
          <p:spPr>
            <a:xfrm>
              <a:off x="9703486" y="5993158"/>
              <a:ext cx="1964100" cy="372743"/>
            </a:xfrm>
            <a:prstGeom prst="chevron">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Conclusion</a:t>
              </a:r>
              <a:endParaRPr lang="it-IT" sz="1500">
                <a:solidFill>
                  <a:schemeClr val="bg2"/>
                </a:solidFill>
              </a:endParaRPr>
            </a:p>
          </p:txBody>
        </p:sp>
      </p:grpSp>
      <p:sp>
        <p:nvSpPr>
          <p:cNvPr id="21" name="Rectangle 20">
            <a:extLst>
              <a:ext uri="{FF2B5EF4-FFF2-40B4-BE49-F238E27FC236}">
                <a16:creationId xmlns:a16="http://schemas.microsoft.com/office/drawing/2014/main" id="{7B5D1B30-F843-4054-A7CF-A805509610AA}"/>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sp>
        <p:nvSpPr>
          <p:cNvPr id="23" name="Rectangle: Rounded Corners 22">
            <a:extLst>
              <a:ext uri="{FF2B5EF4-FFF2-40B4-BE49-F238E27FC236}">
                <a16:creationId xmlns:a16="http://schemas.microsoft.com/office/drawing/2014/main" id="{9A600974-AA16-42CA-A7EE-1545AA358E5C}"/>
              </a:ext>
            </a:extLst>
          </p:cNvPr>
          <p:cNvSpPr/>
          <p:nvPr/>
        </p:nvSpPr>
        <p:spPr>
          <a:xfrm>
            <a:off x="259783" y="1929914"/>
            <a:ext cx="4597967" cy="2949699"/>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2"/>
                </a:solidFill>
                <a:latin typeface="Arial Nova Light" panose="020B0304020202020204" pitchFamily="34" charset="0"/>
                <a:cs typeface="Arial" panose="020B0604020202020204" pitchFamily="34" charset="0"/>
              </a:rPr>
              <a:t>∆</a:t>
            </a:r>
            <a:r>
              <a:rPr lang="en-US" sz="2800" b="1" dirty="0" err="1">
                <a:solidFill>
                  <a:schemeClr val="tx2"/>
                </a:solidFill>
                <a:latin typeface="Arial Nova Light" panose="020B0304020202020204" pitchFamily="34" charset="0"/>
              </a:rPr>
              <a:t>X</a:t>
            </a:r>
            <a:r>
              <a:rPr lang="en-US" sz="2000" b="1" dirty="0" err="1">
                <a:solidFill>
                  <a:schemeClr val="tx2"/>
                </a:solidFill>
                <a:latin typeface="Arial Nova Light" panose="020B0304020202020204" pitchFamily="34" charset="0"/>
              </a:rPr>
              <a:t>rs</a:t>
            </a:r>
            <a:r>
              <a:rPr lang="en-US" sz="2800" b="1" dirty="0">
                <a:solidFill>
                  <a:schemeClr val="tx2"/>
                </a:solidFill>
                <a:latin typeface="Arial Nova Light" panose="020B0304020202020204" pitchFamily="34" charset="0"/>
              </a:rPr>
              <a:t> = </a:t>
            </a:r>
            <a:r>
              <a:rPr lang="en-US" sz="2800" b="1" dirty="0" err="1">
                <a:solidFill>
                  <a:schemeClr val="tx2"/>
                </a:solidFill>
                <a:latin typeface="Arial Nova Light" panose="020B0304020202020204" pitchFamily="34" charset="0"/>
              </a:rPr>
              <a:t>X</a:t>
            </a:r>
            <a:r>
              <a:rPr lang="en-US" sz="2000" b="1" dirty="0" err="1">
                <a:solidFill>
                  <a:schemeClr val="tx2"/>
                </a:solidFill>
                <a:latin typeface="Arial Nova Light" panose="020B0304020202020204" pitchFamily="34" charset="0"/>
              </a:rPr>
              <a:t>insp</a:t>
            </a:r>
            <a:r>
              <a:rPr lang="en-US" sz="2800" b="1" dirty="0">
                <a:solidFill>
                  <a:schemeClr val="tx2"/>
                </a:solidFill>
                <a:latin typeface="Arial Nova Light" panose="020B0304020202020204" pitchFamily="34" charset="0"/>
              </a:rPr>
              <a:t> - </a:t>
            </a:r>
            <a:r>
              <a:rPr lang="en-US" sz="2800" b="1" dirty="0" err="1">
                <a:solidFill>
                  <a:schemeClr val="tx2"/>
                </a:solidFill>
                <a:latin typeface="Arial Nova Light" panose="020B0304020202020204" pitchFamily="34" charset="0"/>
              </a:rPr>
              <a:t>X</a:t>
            </a:r>
            <a:r>
              <a:rPr lang="en-US" sz="2000" b="1" dirty="0" err="1">
                <a:solidFill>
                  <a:schemeClr val="tx2"/>
                </a:solidFill>
                <a:latin typeface="Arial Nova Light" panose="020B0304020202020204" pitchFamily="34" charset="0"/>
              </a:rPr>
              <a:t>exp</a:t>
            </a:r>
            <a:r>
              <a:rPr lang="en-US" sz="2800" b="1" dirty="0">
                <a:solidFill>
                  <a:schemeClr val="tx2"/>
                </a:solidFill>
                <a:latin typeface="Arial Nova Light" panose="020B0304020202020204" pitchFamily="34" charset="0"/>
              </a:rPr>
              <a:t> </a:t>
            </a:r>
          </a:p>
          <a:p>
            <a:pPr marL="285750" indent="-285750" algn="ctr">
              <a:buFont typeface="Wingdings" panose="05000000000000000000" pitchFamily="2" charset="2"/>
              <a:buChar char="§"/>
            </a:pPr>
            <a:r>
              <a:rPr lang="en-US" dirty="0">
                <a:solidFill>
                  <a:schemeClr val="tx2"/>
                </a:solidFill>
                <a:latin typeface="Arial Nova Light" panose="020B0304020202020204" pitchFamily="34" charset="0"/>
              </a:rPr>
              <a:t>Agrees with consideration on human subjects: </a:t>
            </a:r>
            <a:r>
              <a:rPr lang="en-US" b="1" dirty="0">
                <a:solidFill>
                  <a:schemeClr val="tx2"/>
                </a:solidFill>
                <a:latin typeface="Arial Nova Light" panose="020B0304020202020204" pitchFamily="34" charset="0"/>
                <a:cs typeface="Arial" panose="020B0604020202020204" pitchFamily="34" charset="0"/>
              </a:rPr>
              <a:t>∆</a:t>
            </a:r>
            <a:r>
              <a:rPr lang="en-US" dirty="0" err="1">
                <a:solidFill>
                  <a:schemeClr val="tx2"/>
                </a:solidFill>
                <a:latin typeface="Arial Nova Light" panose="020B0304020202020204" pitchFamily="34" charset="0"/>
              </a:rPr>
              <a:t>X</a:t>
            </a:r>
            <a:r>
              <a:rPr lang="en-US" sz="1400" dirty="0" err="1">
                <a:solidFill>
                  <a:schemeClr val="tx2"/>
                </a:solidFill>
                <a:latin typeface="Arial Nova Light" panose="020B0304020202020204" pitchFamily="34" charset="0"/>
              </a:rPr>
              <a:t>rs</a:t>
            </a:r>
            <a:r>
              <a:rPr lang="en-US" dirty="0">
                <a:solidFill>
                  <a:schemeClr val="tx2"/>
                </a:solidFill>
                <a:latin typeface="Arial Nova Light" panose="020B0304020202020204" pitchFamily="34" charset="0"/>
              </a:rPr>
              <a:t> as indicator of EFL in COPD patients.</a:t>
            </a:r>
          </a:p>
        </p:txBody>
      </p:sp>
      <p:sp>
        <p:nvSpPr>
          <p:cNvPr id="25" name="TextBox 24">
            <a:extLst>
              <a:ext uri="{FF2B5EF4-FFF2-40B4-BE49-F238E27FC236}">
                <a16:creationId xmlns:a16="http://schemas.microsoft.com/office/drawing/2014/main" id="{BB92694F-59A6-47F2-B759-9688CC52440B}"/>
              </a:ext>
            </a:extLst>
          </p:cNvPr>
          <p:cNvSpPr txBox="1"/>
          <p:nvPr/>
        </p:nvSpPr>
        <p:spPr>
          <a:xfrm>
            <a:off x="6608445" y="5774232"/>
            <a:ext cx="6115050" cy="246221"/>
          </a:xfrm>
          <a:prstGeom prst="rect">
            <a:avLst/>
          </a:prstGeom>
          <a:noFill/>
        </p:spPr>
        <p:txBody>
          <a:bodyPr wrap="square">
            <a:spAutoFit/>
          </a:bodyPr>
          <a:lstStyle/>
          <a:p>
            <a:pPr algn="ctr"/>
            <a:r>
              <a:rPr lang="it-IT" sz="1000" i="1" dirty="0">
                <a:solidFill>
                  <a:schemeClr val="bg1">
                    <a:lumMod val="65000"/>
                  </a:schemeClr>
                </a:solidFill>
              </a:rPr>
              <a:t>mean </a:t>
            </a:r>
            <a:r>
              <a:rPr lang="it-IT" sz="1000" i="1" dirty="0">
                <a:solidFill>
                  <a:schemeClr val="bg1">
                    <a:lumMod val="65000"/>
                  </a:schemeClr>
                </a:solidFill>
                <a:sym typeface="Symbol" charset="2"/>
              </a:rPr>
              <a:t>value over 3 measurements is shown for control group and asthmatic horse</a:t>
            </a:r>
            <a:endParaRPr lang="it-IT" sz="1000" i="1" dirty="0">
              <a:solidFill>
                <a:schemeClr val="bg1">
                  <a:lumMod val="65000"/>
                </a:schemeClr>
              </a:solidFill>
            </a:endParaRPr>
          </a:p>
        </p:txBody>
      </p:sp>
      <p:cxnSp>
        <p:nvCxnSpPr>
          <p:cNvPr id="6" name="Straight Connector 5">
            <a:extLst>
              <a:ext uri="{FF2B5EF4-FFF2-40B4-BE49-F238E27FC236}">
                <a16:creationId xmlns:a16="http://schemas.microsoft.com/office/drawing/2014/main" id="{22F6BE3B-011F-4D6A-9A2B-8EBBC1C0C2F7}"/>
              </a:ext>
            </a:extLst>
          </p:cNvPr>
          <p:cNvCxnSpPr>
            <a:cxnSpLocks/>
          </p:cNvCxnSpPr>
          <p:nvPr/>
        </p:nvCxnSpPr>
        <p:spPr>
          <a:xfrm>
            <a:off x="6190395" y="3622465"/>
            <a:ext cx="4656226" cy="0"/>
          </a:xfrm>
          <a:prstGeom prst="line">
            <a:avLst/>
          </a:prstGeom>
          <a:ln w="12700">
            <a:solidFill>
              <a:srgbClr val="000000"/>
            </a:solidFill>
            <a:prstDash val="lgDash"/>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6561D9C3-16BE-45B6-B8F7-2A37CA8DFC77}"/>
              </a:ext>
            </a:extLst>
          </p:cNvPr>
          <p:cNvSpPr/>
          <p:nvPr/>
        </p:nvSpPr>
        <p:spPr>
          <a:xfrm>
            <a:off x="8316442" y="1755309"/>
            <a:ext cx="2511891" cy="3292180"/>
          </a:xfrm>
          <a:prstGeom prst="rect">
            <a:avLst/>
          </a:prstGeom>
          <a:solidFill>
            <a:srgbClr val="00B0F0">
              <a:alpha val="23000"/>
            </a:srgbClr>
          </a:solidFill>
          <a:ln>
            <a:solidFill>
              <a:srgbClr val="00000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4" name="Rectangle 23">
            <a:extLst>
              <a:ext uri="{FF2B5EF4-FFF2-40B4-BE49-F238E27FC236}">
                <a16:creationId xmlns:a16="http://schemas.microsoft.com/office/drawing/2014/main" id="{9AE56FF3-9406-4E32-93F6-418BA3E60F60}"/>
              </a:ext>
            </a:extLst>
          </p:cNvPr>
          <p:cNvSpPr/>
          <p:nvPr/>
        </p:nvSpPr>
        <p:spPr>
          <a:xfrm>
            <a:off x="6190395" y="1755309"/>
            <a:ext cx="2107760" cy="3310467"/>
          </a:xfrm>
          <a:prstGeom prst="rect">
            <a:avLst/>
          </a:prstGeom>
          <a:solidFill>
            <a:schemeClr val="bg1">
              <a:lumMod val="50000"/>
              <a:alpha val="23000"/>
            </a:schemeClr>
          </a:solidFill>
          <a:ln>
            <a:solidFill>
              <a:srgbClr val="00000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95747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err="1"/>
              <a:t>Conclusions</a:t>
            </a:r>
            <a:r>
              <a:rPr lang="it-IT"/>
              <a:t> &amp; </a:t>
            </a:r>
            <a:r>
              <a:rPr lang="it-IT" err="1"/>
              <a:t>Further</a:t>
            </a:r>
            <a:r>
              <a:rPr lang="it-IT"/>
              <a:t> </a:t>
            </a:r>
            <a:r>
              <a:rPr lang="it-IT" err="1"/>
              <a:t>Developments</a:t>
            </a:r>
            <a:endParaRPr lang="it-IT"/>
          </a:p>
        </p:txBody>
      </p:sp>
      <p:sp>
        <p:nvSpPr>
          <p:cNvPr id="3" name="Segnaposto contenuto 2"/>
          <p:cNvSpPr>
            <a:spLocks noGrp="1"/>
          </p:cNvSpPr>
          <p:nvPr>
            <p:ph idx="4294967295"/>
          </p:nvPr>
        </p:nvSpPr>
        <p:spPr>
          <a:xfrm>
            <a:off x="367733" y="1598243"/>
            <a:ext cx="5132735" cy="4484687"/>
          </a:xfrm>
        </p:spPr>
        <p:txBody>
          <a:bodyPr>
            <a:noAutofit/>
          </a:bodyPr>
          <a:lstStyle/>
          <a:p>
            <a:pPr marL="342900" indent="-342900">
              <a:lnSpc>
                <a:spcPct val="150000"/>
              </a:lnSpc>
              <a:buSzPct val="120000"/>
              <a:buBlip>
                <a:blip r:embed="rId3"/>
              </a:buBlip>
            </a:pPr>
            <a:r>
              <a:rPr lang="en-US" sz="2000" dirty="0">
                <a:solidFill>
                  <a:srgbClr val="000000"/>
                </a:solidFill>
                <a:latin typeface="Arial Nova Light" panose="020B0304020202020204" pitchFamily="34" charset="0"/>
              </a:rPr>
              <a:t>A portable, wireless device has been developed;</a:t>
            </a:r>
          </a:p>
          <a:p>
            <a:pPr marL="342900" indent="-342900">
              <a:lnSpc>
                <a:spcPct val="150000"/>
              </a:lnSpc>
              <a:buSzPct val="120000"/>
              <a:buBlip>
                <a:blip r:embed="rId3"/>
              </a:buBlip>
            </a:pPr>
            <a:r>
              <a:rPr lang="en-US" sz="2000" dirty="0">
                <a:solidFill>
                  <a:srgbClr val="000000"/>
                </a:solidFill>
                <a:latin typeface="Arial Nova Light" panose="020B0304020202020204" pitchFamily="34" charset="0"/>
              </a:rPr>
              <a:t>In vitro validation demonstrated accuracy of impedance measurement;</a:t>
            </a:r>
            <a:endParaRPr lang="en-US" sz="2000" strike="sngStrike" dirty="0">
              <a:solidFill>
                <a:srgbClr val="FF0000"/>
              </a:solidFill>
              <a:latin typeface="Arial Nova Light" panose="020B0304020202020204" pitchFamily="34" charset="0"/>
            </a:endParaRPr>
          </a:p>
          <a:p>
            <a:pPr marL="342900" indent="-342900">
              <a:lnSpc>
                <a:spcPct val="150000"/>
              </a:lnSpc>
              <a:buSzPct val="120000"/>
              <a:buBlip>
                <a:blip r:embed="rId3"/>
              </a:buBlip>
            </a:pPr>
            <a:r>
              <a:rPr lang="en-US" sz="2000" dirty="0">
                <a:solidFill>
                  <a:srgbClr val="000000"/>
                </a:solidFill>
                <a:latin typeface="Arial Nova Light" panose="020B0304020202020204" pitchFamily="34" charset="0"/>
              </a:rPr>
              <a:t>Feasibility of discrimination between control group and pathologic horse has been explored.</a:t>
            </a:r>
          </a:p>
        </p:txBody>
      </p:sp>
      <p:sp>
        <p:nvSpPr>
          <p:cNvPr id="4" name="Segnaposto numero diapositiva 3"/>
          <p:cNvSpPr>
            <a:spLocks noGrp="1"/>
          </p:cNvSpPr>
          <p:nvPr>
            <p:ph type="sldNum" sz="quarter" idx="11"/>
          </p:nvPr>
        </p:nvSpPr>
        <p:spPr/>
        <p:txBody>
          <a:bodyPr/>
          <a:lstStyle/>
          <a:p>
            <a:fld id="{062CC5B9-BD11-4090-982C-6B0ABD7F3D46}" type="slidenum">
              <a:rPr lang="it-IT" smtClean="0"/>
              <a:pPr/>
              <a:t>34</a:t>
            </a:fld>
            <a:endParaRPr lang="it-IT"/>
          </a:p>
        </p:txBody>
      </p:sp>
      <p:sp>
        <p:nvSpPr>
          <p:cNvPr id="13" name="CasellaDiTesto 12"/>
          <p:cNvSpPr txBox="1"/>
          <p:nvPr/>
        </p:nvSpPr>
        <p:spPr>
          <a:xfrm>
            <a:off x="21001" y="1073031"/>
            <a:ext cx="6092996" cy="461665"/>
          </a:xfrm>
          <a:prstGeom prst="rect">
            <a:avLst/>
          </a:prstGeom>
          <a:noFill/>
        </p:spPr>
        <p:txBody>
          <a:bodyPr wrap="square" rtlCol="0">
            <a:spAutoFit/>
          </a:bodyPr>
          <a:lstStyle/>
          <a:p>
            <a:pPr algn="ctr"/>
            <a:r>
              <a:rPr lang="it-IT" sz="2400" dirty="0">
                <a:solidFill>
                  <a:srgbClr val="0D3E5E"/>
                </a:solidFill>
              </a:rPr>
              <a:t>Conclusions</a:t>
            </a:r>
          </a:p>
        </p:txBody>
      </p:sp>
      <p:sp>
        <p:nvSpPr>
          <p:cNvPr id="14" name="CasellaDiTesto 13"/>
          <p:cNvSpPr txBox="1"/>
          <p:nvPr/>
        </p:nvSpPr>
        <p:spPr>
          <a:xfrm>
            <a:off x="6092997" y="1077870"/>
            <a:ext cx="6096743" cy="461665"/>
          </a:xfrm>
          <a:prstGeom prst="rect">
            <a:avLst/>
          </a:prstGeom>
          <a:noFill/>
        </p:spPr>
        <p:txBody>
          <a:bodyPr wrap="square" rtlCol="0">
            <a:spAutoFit/>
          </a:bodyPr>
          <a:lstStyle/>
          <a:p>
            <a:pPr algn="ctr"/>
            <a:r>
              <a:rPr lang="it-IT" sz="2400" dirty="0">
                <a:solidFill>
                  <a:srgbClr val="0D3E5E"/>
                </a:solidFill>
              </a:rPr>
              <a:t>Further Developments</a:t>
            </a:r>
          </a:p>
        </p:txBody>
      </p:sp>
      <p:sp>
        <p:nvSpPr>
          <p:cNvPr id="15" name="CasellaDiTesto 14"/>
          <p:cNvSpPr txBox="1"/>
          <p:nvPr/>
        </p:nvSpPr>
        <p:spPr>
          <a:xfrm>
            <a:off x="6377939" y="1598243"/>
            <a:ext cx="5592643" cy="3266472"/>
          </a:xfrm>
          <a:prstGeom prst="rect">
            <a:avLst/>
          </a:prstGeom>
          <a:noFill/>
        </p:spPr>
        <p:txBody>
          <a:bodyPr wrap="square" rtlCol="0">
            <a:spAutoFit/>
          </a:bodyPr>
          <a:lstStyle/>
          <a:p>
            <a:pPr marL="447675" indent="-447675">
              <a:lnSpc>
                <a:spcPct val="150000"/>
              </a:lnSpc>
              <a:buSzPct val="150000"/>
              <a:buBlip>
                <a:blip r:embed="rId4"/>
              </a:buBlip>
            </a:pPr>
            <a:r>
              <a:rPr lang="en-US" sz="2000" dirty="0">
                <a:solidFill>
                  <a:srgbClr val="000000"/>
                </a:solidFill>
                <a:latin typeface="Arial Nova Light" panose="020B0304020202020204" pitchFamily="34" charset="0"/>
              </a:rPr>
              <a:t>A clinical study in collaboration with </a:t>
            </a:r>
            <a:r>
              <a:rPr lang="en-US" sz="2000" dirty="0" err="1">
                <a:solidFill>
                  <a:srgbClr val="000000"/>
                </a:solidFill>
                <a:latin typeface="Arial Nova Light" panose="020B0304020202020204" pitchFamily="34" charset="0"/>
              </a:rPr>
              <a:t>Università</a:t>
            </a:r>
            <a:r>
              <a:rPr lang="en-US" sz="2000" dirty="0">
                <a:solidFill>
                  <a:srgbClr val="000000"/>
                </a:solidFill>
                <a:latin typeface="Arial Nova Light" panose="020B0304020202020204" pitchFamily="34" charset="0"/>
              </a:rPr>
              <a:t> </a:t>
            </a:r>
            <a:r>
              <a:rPr lang="en-US" sz="2000" dirty="0" err="1">
                <a:solidFill>
                  <a:srgbClr val="000000"/>
                </a:solidFill>
                <a:latin typeface="Arial Nova Light" panose="020B0304020202020204" pitchFamily="34" charset="0"/>
              </a:rPr>
              <a:t>degli</a:t>
            </a:r>
            <a:r>
              <a:rPr lang="en-US" sz="2000" dirty="0">
                <a:solidFill>
                  <a:srgbClr val="000000"/>
                </a:solidFill>
                <a:latin typeface="Arial Nova Light" panose="020B0304020202020204" pitchFamily="34" charset="0"/>
              </a:rPr>
              <a:t> </a:t>
            </a:r>
            <a:r>
              <a:rPr lang="en-US" sz="2000" dirty="0" err="1">
                <a:solidFill>
                  <a:srgbClr val="000000"/>
                </a:solidFill>
                <a:latin typeface="Arial Nova Light" panose="020B0304020202020204" pitchFamily="34" charset="0"/>
              </a:rPr>
              <a:t>Studi</a:t>
            </a:r>
            <a:r>
              <a:rPr lang="en-US" sz="2000" dirty="0">
                <a:solidFill>
                  <a:srgbClr val="000000"/>
                </a:solidFill>
                <a:latin typeface="Arial Nova Light" panose="020B0304020202020204" pitchFamily="34" charset="0"/>
              </a:rPr>
              <a:t> di Milano and University of Montreal will be soon performed;</a:t>
            </a:r>
          </a:p>
          <a:p>
            <a:pPr marL="447675" indent="-447675">
              <a:lnSpc>
                <a:spcPct val="150000"/>
              </a:lnSpc>
              <a:buSzPct val="150000"/>
              <a:buBlip>
                <a:blip r:embed="rId4"/>
              </a:buBlip>
            </a:pPr>
            <a:r>
              <a:rPr lang="en-US" sz="2000" dirty="0">
                <a:solidFill>
                  <a:srgbClr val="000000"/>
                </a:solidFill>
                <a:latin typeface="Arial Nova Light" panose="020B0304020202020204" pitchFamily="34" charset="0"/>
              </a:rPr>
              <a:t>Long term evaluation of the influence of external factors;</a:t>
            </a:r>
          </a:p>
          <a:p>
            <a:pPr marL="447675" indent="-447675">
              <a:lnSpc>
                <a:spcPct val="150000"/>
              </a:lnSpc>
              <a:buSzPct val="150000"/>
              <a:buBlip>
                <a:blip r:embed="rId4"/>
              </a:buBlip>
            </a:pPr>
            <a:r>
              <a:rPr lang="en-US" sz="2000" dirty="0">
                <a:solidFill>
                  <a:srgbClr val="000000"/>
                </a:solidFill>
                <a:latin typeface="Arial Nova Light" panose="020B0304020202020204" pitchFamily="34" charset="0"/>
              </a:rPr>
              <a:t>GUI could be extended to smartphones, with access to a server for data storage.</a:t>
            </a:r>
          </a:p>
        </p:txBody>
      </p:sp>
      <p:grpSp>
        <p:nvGrpSpPr>
          <p:cNvPr id="16" name="Gruppo 4"/>
          <p:cNvGrpSpPr/>
          <p:nvPr/>
        </p:nvGrpSpPr>
        <p:grpSpPr>
          <a:xfrm>
            <a:off x="0" y="6020454"/>
            <a:ext cx="12189741" cy="372746"/>
            <a:chOff x="0" y="5993158"/>
            <a:chExt cx="11667586" cy="372746"/>
          </a:xfrm>
          <a:solidFill>
            <a:schemeClr val="bg1">
              <a:lumMod val="65000"/>
            </a:schemeClr>
          </a:solidFill>
        </p:grpSpPr>
        <p:sp>
          <p:nvSpPr>
            <p:cNvPr id="17" name="Mostrina 5"/>
            <p:cNvSpPr/>
            <p:nvPr/>
          </p:nvSpPr>
          <p:spPr>
            <a:xfrm>
              <a:off x="0" y="5993161"/>
              <a:ext cx="1964100" cy="372743"/>
            </a:xfrm>
            <a:prstGeom prst="chevron">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Introduction</a:t>
              </a:r>
              <a:endParaRPr lang="it-IT" sz="1500">
                <a:solidFill>
                  <a:schemeClr val="bg2"/>
                </a:solidFill>
              </a:endParaRPr>
            </a:p>
          </p:txBody>
        </p:sp>
        <p:sp>
          <p:nvSpPr>
            <p:cNvPr id="18" name="Mostrina 6"/>
            <p:cNvSpPr/>
            <p:nvPr/>
          </p:nvSpPr>
          <p:spPr>
            <a:xfrm>
              <a:off x="1944000" y="5993159"/>
              <a:ext cx="1964100" cy="372743"/>
            </a:xfrm>
            <a:prstGeom prst="chevron">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Architecture</a:t>
              </a:r>
            </a:p>
          </p:txBody>
        </p:sp>
        <p:sp>
          <p:nvSpPr>
            <p:cNvPr id="19" name="Mostrina 7"/>
            <p:cNvSpPr/>
            <p:nvPr/>
          </p:nvSpPr>
          <p:spPr>
            <a:xfrm>
              <a:off x="3888000" y="5993159"/>
              <a:ext cx="1964100" cy="372743"/>
            </a:xfrm>
            <a:prstGeom prst="chevron">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Control </a:t>
              </a:r>
              <a:r>
                <a:rPr lang="it-IT" sz="1500" err="1">
                  <a:solidFill>
                    <a:schemeClr val="bg2"/>
                  </a:solidFill>
                </a:rPr>
                <a:t>Logic</a:t>
              </a:r>
              <a:endParaRPr lang="it-IT" sz="1500">
                <a:solidFill>
                  <a:schemeClr val="bg2"/>
                </a:solidFill>
              </a:endParaRPr>
            </a:p>
          </p:txBody>
        </p:sp>
        <p:sp>
          <p:nvSpPr>
            <p:cNvPr id="20" name="Mostrina 8"/>
            <p:cNvSpPr/>
            <p:nvPr/>
          </p:nvSpPr>
          <p:spPr>
            <a:xfrm>
              <a:off x="5832000" y="5993159"/>
              <a:ext cx="1964100" cy="372743"/>
            </a:xfrm>
            <a:prstGeom prst="chevron">
              <a:avLst/>
            </a:prstGeom>
            <a:solidFill>
              <a:schemeClr val="bg1">
                <a:lumMod val="6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User Interface</a:t>
              </a:r>
            </a:p>
          </p:txBody>
        </p:sp>
        <p:sp>
          <p:nvSpPr>
            <p:cNvPr id="21" name="Mostrina 9"/>
            <p:cNvSpPr/>
            <p:nvPr/>
          </p:nvSpPr>
          <p:spPr>
            <a:xfrm>
              <a:off x="7759487" y="5993159"/>
              <a:ext cx="1964100" cy="372743"/>
            </a:xfrm>
            <a:prstGeom prst="chevron">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Validation</a:t>
              </a:r>
            </a:p>
          </p:txBody>
        </p:sp>
        <p:sp>
          <p:nvSpPr>
            <p:cNvPr id="22" name="Mostrina 10"/>
            <p:cNvSpPr/>
            <p:nvPr/>
          </p:nvSpPr>
          <p:spPr>
            <a:xfrm>
              <a:off x="9703486" y="5993158"/>
              <a:ext cx="1964100" cy="372743"/>
            </a:xfrm>
            <a:prstGeom prst="chevron">
              <a:avLst/>
            </a:prstGeom>
            <a:solidFill>
              <a:schemeClr val="accent5">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Conclusion</a:t>
              </a:r>
              <a:endParaRPr lang="it-IT" sz="1500">
                <a:solidFill>
                  <a:schemeClr val="bg2"/>
                </a:solidFill>
              </a:endParaRPr>
            </a:p>
          </p:txBody>
        </p:sp>
      </p:grpSp>
      <p:sp>
        <p:nvSpPr>
          <p:cNvPr id="23" name="Rectangle 22">
            <a:extLst>
              <a:ext uri="{FF2B5EF4-FFF2-40B4-BE49-F238E27FC236}">
                <a16:creationId xmlns:a16="http://schemas.microsoft.com/office/drawing/2014/main" id="{53179BB1-8310-4197-B483-D2A8F547F6C6}"/>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spTree>
    <p:extLst>
      <p:ext uri="{BB962C8B-B14F-4D97-AF65-F5344CB8AC3E}">
        <p14:creationId xmlns:p14="http://schemas.microsoft.com/office/powerpoint/2010/main" val="309596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endParaRPr lang="it-IT"/>
          </a:p>
        </p:txBody>
      </p:sp>
      <p:sp>
        <p:nvSpPr>
          <p:cNvPr id="4" name="Segnaposto numero diapositiva 3"/>
          <p:cNvSpPr>
            <a:spLocks noGrp="1"/>
          </p:cNvSpPr>
          <p:nvPr>
            <p:ph type="sldNum" sz="quarter" idx="11"/>
          </p:nvPr>
        </p:nvSpPr>
        <p:spPr/>
        <p:txBody>
          <a:bodyPr/>
          <a:lstStyle/>
          <a:p>
            <a:fld id="{062CC5B9-BD11-4090-982C-6B0ABD7F3D46}" type="slidenum">
              <a:rPr lang="it-IT" smtClean="0"/>
              <a:pPr/>
              <a:t>35</a:t>
            </a:fld>
            <a:endParaRPr lang="it-IT"/>
          </a:p>
        </p:txBody>
      </p:sp>
      <p:sp>
        <p:nvSpPr>
          <p:cNvPr id="25" name="Segnaposto testo 1">
            <a:extLst>
              <a:ext uri="{FF2B5EF4-FFF2-40B4-BE49-F238E27FC236}">
                <a16:creationId xmlns:a16="http://schemas.microsoft.com/office/drawing/2014/main" id="{14B48982-DC73-4176-B8C2-D73CD110FA8F}"/>
              </a:ext>
            </a:extLst>
          </p:cNvPr>
          <p:cNvSpPr txBox="1">
            <a:spLocks/>
          </p:cNvSpPr>
          <p:nvPr/>
        </p:nvSpPr>
        <p:spPr>
          <a:xfrm>
            <a:off x="1" y="2609518"/>
            <a:ext cx="12191999" cy="1361171"/>
          </a:xfrm>
          <a:prstGeom prst="rect">
            <a:avLst/>
          </a:prstGeom>
        </p:spPr>
        <p:txBody>
          <a:bodyPr anchor="b">
            <a:normAutofit/>
          </a:bodyPr>
          <a:lstStyle>
            <a:lvl1pPr marL="0" indent="0" algn="l" defTabSz="457178" rtl="0" eaLnBrk="1" latinLnBrk="0" hangingPunct="1">
              <a:spcBef>
                <a:spcPct val="20000"/>
              </a:spcBef>
              <a:buFont typeface="Wingdings" charset="2"/>
              <a:buNone/>
              <a:defRPr sz="2400" kern="1200">
                <a:solidFill>
                  <a:schemeClr val="tx1"/>
                </a:solidFill>
                <a:latin typeface="Arial" panose="020B0604020202020204" pitchFamily="34" charset="0"/>
                <a:ea typeface="+mn-ea"/>
                <a:cs typeface="Arial" panose="020B0604020202020204" pitchFamily="34" charset="0"/>
              </a:defRPr>
            </a:lvl1pPr>
            <a:lvl2pPr marL="742913" indent="-285737"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2942"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120"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4pPr>
            <a:lvl5pPr marL="2057298" indent="-228589" algn="l" defTabSz="457178"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it-IT" sz="4800" b="1" dirty="0">
                <a:solidFill>
                  <a:srgbClr val="0D3E5E"/>
                </a:solidFill>
              </a:rPr>
              <a:t>THANKS FOR THE ATTENTION</a:t>
            </a:r>
          </a:p>
        </p:txBody>
      </p:sp>
      <p:sp>
        <p:nvSpPr>
          <p:cNvPr id="17" name="Rectangle 16">
            <a:extLst>
              <a:ext uri="{FF2B5EF4-FFF2-40B4-BE49-F238E27FC236}">
                <a16:creationId xmlns:a16="http://schemas.microsoft.com/office/drawing/2014/main" id="{66255EC4-7FA4-420F-9DD6-D408C610FDC7}"/>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spTree>
    <p:extLst>
      <p:ext uri="{BB962C8B-B14F-4D97-AF65-F5344CB8AC3E}">
        <p14:creationId xmlns:p14="http://schemas.microsoft.com/office/powerpoint/2010/main" val="1283676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Diagnosis Process</a:t>
            </a:r>
          </a:p>
        </p:txBody>
      </p:sp>
      <p:sp>
        <p:nvSpPr>
          <p:cNvPr id="4" name="Segnaposto numero diapositiva 3"/>
          <p:cNvSpPr>
            <a:spLocks noGrp="1"/>
          </p:cNvSpPr>
          <p:nvPr>
            <p:ph type="sldNum" sz="quarter" idx="11"/>
          </p:nvPr>
        </p:nvSpPr>
        <p:spPr/>
        <p:txBody>
          <a:bodyPr/>
          <a:lstStyle/>
          <a:p>
            <a:r>
              <a:rPr lang="it-IT" dirty="0"/>
              <a:t>3</a:t>
            </a:r>
          </a:p>
        </p:txBody>
      </p:sp>
      <p:sp>
        <p:nvSpPr>
          <p:cNvPr id="21" name="Rettangolo 20">
            <a:extLst>
              <a:ext uri="{FF2B5EF4-FFF2-40B4-BE49-F238E27FC236}">
                <a16:creationId xmlns:a16="http://schemas.microsoft.com/office/drawing/2014/main" id="{1719FD85-BA28-4161-A074-AD857472E52D}"/>
              </a:ext>
            </a:extLst>
          </p:cNvPr>
          <p:cNvSpPr/>
          <p:nvPr/>
        </p:nvSpPr>
        <p:spPr>
          <a:xfrm>
            <a:off x="17997" y="5735365"/>
            <a:ext cx="6096000" cy="276999"/>
          </a:xfrm>
          <a:prstGeom prst="rect">
            <a:avLst/>
          </a:prstGeom>
        </p:spPr>
        <p:txBody>
          <a:bodyPr>
            <a:spAutoFit/>
          </a:bodyPr>
          <a:lstStyle/>
          <a:p>
            <a:r>
              <a:rPr lang="it-IT" sz="1200" i="1" dirty="0">
                <a:solidFill>
                  <a:schemeClr val="bg2">
                    <a:lumMod val="50000"/>
                  </a:schemeClr>
                </a:solidFill>
              </a:rPr>
              <a:t>Robinson (1999)</a:t>
            </a:r>
            <a:endParaRPr lang="it-IT" sz="1100" i="1" dirty="0">
              <a:solidFill>
                <a:schemeClr val="bg2">
                  <a:lumMod val="50000"/>
                </a:schemeClr>
              </a:solidFill>
            </a:endParaRPr>
          </a:p>
        </p:txBody>
      </p:sp>
      <p:grpSp>
        <p:nvGrpSpPr>
          <p:cNvPr id="22" name="Gruppo 2"/>
          <p:cNvGrpSpPr/>
          <p:nvPr/>
        </p:nvGrpSpPr>
        <p:grpSpPr>
          <a:xfrm>
            <a:off x="0" y="6020454"/>
            <a:ext cx="12189741" cy="372746"/>
            <a:chOff x="0" y="5993158"/>
            <a:chExt cx="11667586" cy="372746"/>
          </a:xfrm>
          <a:solidFill>
            <a:schemeClr val="bg1">
              <a:lumMod val="65000"/>
            </a:schemeClr>
          </a:solidFill>
        </p:grpSpPr>
        <p:sp>
          <p:nvSpPr>
            <p:cNvPr id="23" name="Mostrina 4"/>
            <p:cNvSpPr/>
            <p:nvPr/>
          </p:nvSpPr>
          <p:spPr>
            <a:xfrm>
              <a:off x="0" y="5993161"/>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Introduction</a:t>
              </a:r>
            </a:p>
          </p:txBody>
        </p:sp>
        <p:sp>
          <p:nvSpPr>
            <p:cNvPr id="24" name="Mostrina 5"/>
            <p:cNvSpPr/>
            <p:nvPr/>
          </p:nvSpPr>
          <p:spPr>
            <a:xfrm>
              <a:off x="1944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Architecture</a:t>
              </a:r>
            </a:p>
          </p:txBody>
        </p:sp>
        <p:sp>
          <p:nvSpPr>
            <p:cNvPr id="25" name="Mostrina 6"/>
            <p:cNvSpPr/>
            <p:nvPr/>
          </p:nvSpPr>
          <p:spPr>
            <a:xfrm>
              <a:off x="3888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Control </a:t>
              </a:r>
              <a:r>
                <a:rPr lang="it-IT" sz="1500" err="1">
                  <a:solidFill>
                    <a:schemeClr val="bg2"/>
                  </a:solidFill>
                </a:rPr>
                <a:t>Logic</a:t>
              </a:r>
              <a:endParaRPr lang="it-IT" sz="1500">
                <a:solidFill>
                  <a:schemeClr val="bg2"/>
                </a:solidFill>
              </a:endParaRPr>
            </a:p>
          </p:txBody>
        </p:sp>
        <p:sp>
          <p:nvSpPr>
            <p:cNvPr id="28" name="Mostrina 7"/>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User Interface</a:t>
              </a:r>
            </a:p>
          </p:txBody>
        </p:sp>
        <p:sp>
          <p:nvSpPr>
            <p:cNvPr id="29" name="Mostrina 8"/>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Validation</a:t>
              </a:r>
            </a:p>
          </p:txBody>
        </p:sp>
        <p:sp>
          <p:nvSpPr>
            <p:cNvPr id="30" name="Mostrina 12"/>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Conclusion</a:t>
              </a:r>
              <a:endParaRPr lang="it-IT" sz="1500">
                <a:solidFill>
                  <a:schemeClr val="bg2"/>
                </a:solidFill>
              </a:endParaRPr>
            </a:p>
          </p:txBody>
        </p:sp>
      </p:grpSp>
      <p:sp>
        <p:nvSpPr>
          <p:cNvPr id="26" name="Rectangle 25">
            <a:extLst>
              <a:ext uri="{FF2B5EF4-FFF2-40B4-BE49-F238E27FC236}">
                <a16:creationId xmlns:a16="http://schemas.microsoft.com/office/drawing/2014/main" id="{5C5B23C5-4861-41A9-9C3A-3ADC38CB4DF5}"/>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sp>
        <p:nvSpPr>
          <p:cNvPr id="3" name="Arrow: Pentagon 2">
            <a:extLst>
              <a:ext uri="{FF2B5EF4-FFF2-40B4-BE49-F238E27FC236}">
                <a16:creationId xmlns:a16="http://schemas.microsoft.com/office/drawing/2014/main" id="{B5449485-84EF-47E5-868B-0C934D66B0B3}"/>
              </a:ext>
            </a:extLst>
          </p:cNvPr>
          <p:cNvSpPr/>
          <p:nvPr/>
        </p:nvSpPr>
        <p:spPr>
          <a:xfrm>
            <a:off x="570447" y="2084414"/>
            <a:ext cx="2860978" cy="2089080"/>
          </a:xfrm>
          <a:prstGeom prst="homePlate">
            <a:avLst/>
          </a:prstGeom>
          <a:solidFill>
            <a:srgbClr val="EEFCFF"/>
          </a:solidFill>
          <a:ln w="19050">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dirty="0">
              <a:solidFill>
                <a:schemeClr val="tx2"/>
              </a:solidFill>
              <a:latin typeface="Arial Nova Light" panose="020B0304020202020204" pitchFamily="34" charset="0"/>
            </a:endParaRPr>
          </a:p>
          <a:p>
            <a:pPr algn="ctr"/>
            <a:endParaRPr lang="it-IT" dirty="0">
              <a:solidFill>
                <a:schemeClr val="tx2"/>
              </a:solidFill>
              <a:latin typeface="Arial Nova Light" panose="020B0304020202020204" pitchFamily="34" charset="0"/>
            </a:endParaRPr>
          </a:p>
          <a:p>
            <a:pPr algn="ctr"/>
            <a:endParaRPr lang="it-IT" sz="1800" dirty="0">
              <a:solidFill>
                <a:schemeClr val="tx2"/>
              </a:solidFill>
              <a:latin typeface="Arial Nova Light" panose="020B0304020202020204" pitchFamily="34" charset="0"/>
            </a:endParaRPr>
          </a:p>
          <a:p>
            <a:pPr algn="ctr"/>
            <a:endParaRPr lang="it-IT" dirty="0">
              <a:solidFill>
                <a:schemeClr val="tx2"/>
              </a:solidFill>
              <a:latin typeface="Arial Nova Light" panose="020B0304020202020204" pitchFamily="34" charset="0"/>
            </a:endParaRPr>
          </a:p>
          <a:p>
            <a:pPr algn="ctr"/>
            <a:endParaRPr lang="it-IT" sz="1800" dirty="0">
              <a:solidFill>
                <a:schemeClr val="tx2"/>
              </a:solidFill>
              <a:latin typeface="Arial Nova Light" panose="020B0304020202020204" pitchFamily="34" charset="0"/>
            </a:endParaRPr>
          </a:p>
        </p:txBody>
      </p:sp>
      <p:sp>
        <p:nvSpPr>
          <p:cNvPr id="8" name="Arrow: Chevron 7">
            <a:extLst>
              <a:ext uri="{FF2B5EF4-FFF2-40B4-BE49-F238E27FC236}">
                <a16:creationId xmlns:a16="http://schemas.microsoft.com/office/drawing/2014/main" id="{0584C238-F198-4528-B689-34BC2BB6A7DD}"/>
              </a:ext>
            </a:extLst>
          </p:cNvPr>
          <p:cNvSpPr/>
          <p:nvPr/>
        </p:nvSpPr>
        <p:spPr>
          <a:xfrm>
            <a:off x="2807458" y="2092505"/>
            <a:ext cx="3306539" cy="2080990"/>
          </a:xfrm>
          <a:prstGeom prst="chevron">
            <a:avLst/>
          </a:prstGeom>
          <a:solidFill>
            <a:srgbClr val="DDF9FF"/>
          </a:solidFill>
          <a:ln w="19050">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dirty="0">
              <a:solidFill>
                <a:schemeClr val="tx2"/>
              </a:solidFill>
              <a:latin typeface="Arial Nova Light" panose="020B0304020202020204" pitchFamily="34" charset="0"/>
            </a:endParaRPr>
          </a:p>
          <a:p>
            <a:pPr algn="ctr"/>
            <a:endParaRPr lang="it-IT" dirty="0">
              <a:solidFill>
                <a:schemeClr val="tx2"/>
              </a:solidFill>
              <a:latin typeface="Arial Nova Light" panose="020B0304020202020204" pitchFamily="34" charset="0"/>
            </a:endParaRPr>
          </a:p>
          <a:p>
            <a:pPr algn="ctr"/>
            <a:endParaRPr lang="it-IT" sz="1800" dirty="0">
              <a:solidFill>
                <a:schemeClr val="tx2"/>
              </a:solidFill>
              <a:latin typeface="Arial Nova Light" panose="020B0304020202020204" pitchFamily="34" charset="0"/>
            </a:endParaRPr>
          </a:p>
          <a:p>
            <a:pPr algn="ctr"/>
            <a:endParaRPr lang="it-IT" dirty="0">
              <a:solidFill>
                <a:schemeClr val="tx2"/>
              </a:solidFill>
              <a:latin typeface="Arial Nova Light" panose="020B0304020202020204" pitchFamily="34" charset="0"/>
            </a:endParaRPr>
          </a:p>
        </p:txBody>
      </p:sp>
      <p:sp>
        <p:nvSpPr>
          <p:cNvPr id="27" name="Arrow: Chevron 26">
            <a:extLst>
              <a:ext uri="{FF2B5EF4-FFF2-40B4-BE49-F238E27FC236}">
                <a16:creationId xmlns:a16="http://schemas.microsoft.com/office/drawing/2014/main" id="{6A8EA6CA-7A76-4725-AA7E-B7EEDDFFFCBA}"/>
              </a:ext>
            </a:extLst>
          </p:cNvPr>
          <p:cNvSpPr/>
          <p:nvPr/>
        </p:nvSpPr>
        <p:spPr>
          <a:xfrm>
            <a:off x="5539824" y="2056867"/>
            <a:ext cx="3306539" cy="2080990"/>
          </a:xfrm>
          <a:prstGeom prst="chevron">
            <a:avLst/>
          </a:prstGeom>
          <a:solidFill>
            <a:srgbClr val="BDF4FF"/>
          </a:solidFill>
          <a:ln w="19050">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32" name="Arrow: Chevron 31">
            <a:extLst>
              <a:ext uri="{FF2B5EF4-FFF2-40B4-BE49-F238E27FC236}">
                <a16:creationId xmlns:a16="http://schemas.microsoft.com/office/drawing/2014/main" id="{96399171-E8AB-4465-89C6-24EDB1C3B1C2}"/>
              </a:ext>
            </a:extLst>
          </p:cNvPr>
          <p:cNvSpPr/>
          <p:nvPr/>
        </p:nvSpPr>
        <p:spPr>
          <a:xfrm>
            <a:off x="8272189" y="2068526"/>
            <a:ext cx="3306539" cy="2080990"/>
          </a:xfrm>
          <a:prstGeom prst="chevron">
            <a:avLst/>
          </a:prstGeom>
          <a:solidFill>
            <a:srgbClr val="8BECFF"/>
          </a:solidFill>
          <a:ln w="19050">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9" name="TextBox 8">
            <a:extLst>
              <a:ext uri="{FF2B5EF4-FFF2-40B4-BE49-F238E27FC236}">
                <a16:creationId xmlns:a16="http://schemas.microsoft.com/office/drawing/2014/main" id="{9EA109DE-595D-4D65-A666-38450BFE50E1}"/>
              </a:ext>
            </a:extLst>
          </p:cNvPr>
          <p:cNvSpPr txBox="1"/>
          <p:nvPr/>
        </p:nvSpPr>
        <p:spPr>
          <a:xfrm>
            <a:off x="3044515" y="4279859"/>
            <a:ext cx="2389720" cy="830997"/>
          </a:xfrm>
          <a:prstGeom prst="rect">
            <a:avLst/>
          </a:prstGeom>
          <a:noFill/>
        </p:spPr>
        <p:txBody>
          <a:bodyPr wrap="square" rtlCol="0">
            <a:spAutoFit/>
          </a:bodyPr>
          <a:lstStyle/>
          <a:p>
            <a:pPr algn="ctr"/>
            <a:r>
              <a:rPr lang="it-IT" sz="2400" b="1" dirty="0">
                <a:solidFill>
                  <a:schemeClr val="tx2"/>
                </a:solidFill>
                <a:latin typeface="Arial Nova Light" panose="020B0304020202020204" pitchFamily="34" charset="0"/>
              </a:rPr>
              <a:t>Invasive</a:t>
            </a:r>
            <a:r>
              <a:rPr lang="it-IT" sz="2400" dirty="0">
                <a:solidFill>
                  <a:schemeClr val="tx2"/>
                </a:solidFill>
                <a:latin typeface="Arial Nova Light" panose="020B0304020202020204" pitchFamily="34" charset="0"/>
              </a:rPr>
              <a:t> </a:t>
            </a:r>
          </a:p>
          <a:p>
            <a:pPr algn="ctr"/>
            <a:r>
              <a:rPr lang="it-IT" sz="2400" dirty="0">
                <a:solidFill>
                  <a:schemeClr val="tx2"/>
                </a:solidFill>
                <a:latin typeface="Arial Nova Light" panose="020B0304020202020204" pitchFamily="34" charset="0"/>
              </a:rPr>
              <a:t>pulmunar tests</a:t>
            </a:r>
          </a:p>
        </p:txBody>
      </p:sp>
      <p:sp>
        <p:nvSpPr>
          <p:cNvPr id="34" name="TextBox 33">
            <a:extLst>
              <a:ext uri="{FF2B5EF4-FFF2-40B4-BE49-F238E27FC236}">
                <a16:creationId xmlns:a16="http://schemas.microsoft.com/office/drawing/2014/main" id="{40780CED-9759-4A14-939B-5C3385069417}"/>
              </a:ext>
            </a:extLst>
          </p:cNvPr>
          <p:cNvSpPr txBox="1"/>
          <p:nvPr/>
        </p:nvSpPr>
        <p:spPr>
          <a:xfrm>
            <a:off x="5742793" y="4396217"/>
            <a:ext cx="2389720" cy="461665"/>
          </a:xfrm>
          <a:prstGeom prst="rect">
            <a:avLst/>
          </a:prstGeom>
          <a:noFill/>
        </p:spPr>
        <p:txBody>
          <a:bodyPr wrap="square" rtlCol="0">
            <a:spAutoFit/>
          </a:bodyPr>
          <a:lstStyle/>
          <a:p>
            <a:pPr algn="ctr"/>
            <a:r>
              <a:rPr lang="it-IT" sz="2400" b="1" dirty="0">
                <a:solidFill>
                  <a:schemeClr val="tx2"/>
                </a:solidFill>
                <a:latin typeface="Arial Nova Light" panose="020B0304020202020204" pitchFamily="34" charset="0"/>
              </a:rPr>
              <a:t>Sedation</a:t>
            </a:r>
          </a:p>
        </p:txBody>
      </p:sp>
      <p:sp>
        <p:nvSpPr>
          <p:cNvPr id="35" name="TextBox 34">
            <a:extLst>
              <a:ext uri="{FF2B5EF4-FFF2-40B4-BE49-F238E27FC236}">
                <a16:creationId xmlns:a16="http://schemas.microsoft.com/office/drawing/2014/main" id="{734C5144-12F5-49D2-8B17-051D75646BD7}"/>
              </a:ext>
            </a:extLst>
          </p:cNvPr>
          <p:cNvSpPr txBox="1"/>
          <p:nvPr/>
        </p:nvSpPr>
        <p:spPr>
          <a:xfrm>
            <a:off x="8471943" y="4279859"/>
            <a:ext cx="2389720" cy="1200329"/>
          </a:xfrm>
          <a:prstGeom prst="rect">
            <a:avLst/>
          </a:prstGeom>
          <a:noFill/>
        </p:spPr>
        <p:txBody>
          <a:bodyPr wrap="square" rtlCol="0">
            <a:spAutoFit/>
          </a:bodyPr>
          <a:lstStyle/>
          <a:p>
            <a:pPr algn="ctr"/>
            <a:r>
              <a:rPr lang="it-IT" sz="2400" dirty="0">
                <a:solidFill>
                  <a:schemeClr val="tx2"/>
                </a:solidFill>
                <a:latin typeface="Arial Nova Light" panose="020B0304020202020204" pitchFamily="34" charset="0"/>
              </a:rPr>
              <a:t>Lack of</a:t>
            </a:r>
          </a:p>
          <a:p>
            <a:pPr algn="ctr"/>
            <a:r>
              <a:rPr lang="it-IT" sz="2400" dirty="0">
                <a:solidFill>
                  <a:schemeClr val="tx2"/>
                </a:solidFill>
                <a:latin typeface="Arial Nova Light" panose="020B0304020202020204" pitchFamily="34" charset="0"/>
              </a:rPr>
              <a:t>diagnostic </a:t>
            </a:r>
            <a:r>
              <a:rPr lang="it-IT" sz="2400" b="1" dirty="0">
                <a:solidFill>
                  <a:schemeClr val="tx2"/>
                </a:solidFill>
                <a:latin typeface="Arial Nova Light" panose="020B0304020202020204" pitchFamily="34" charset="0"/>
              </a:rPr>
              <a:t>accuracy</a:t>
            </a:r>
            <a:r>
              <a:rPr lang="it-IT" sz="2400" dirty="0">
                <a:solidFill>
                  <a:schemeClr val="tx2"/>
                </a:solidFill>
                <a:latin typeface="Arial Nova Light" panose="020B0304020202020204" pitchFamily="34" charset="0"/>
              </a:rPr>
              <a:t> </a:t>
            </a:r>
          </a:p>
        </p:txBody>
      </p:sp>
      <p:pic>
        <p:nvPicPr>
          <p:cNvPr id="5" name="Graphic 4" descr="Horse outline">
            <a:extLst>
              <a:ext uri="{FF2B5EF4-FFF2-40B4-BE49-F238E27FC236}">
                <a16:creationId xmlns:a16="http://schemas.microsoft.com/office/drawing/2014/main" id="{3EADA041-0021-4FA0-9025-10D7423DE3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7616" y="2242934"/>
            <a:ext cx="1418363" cy="1418363"/>
          </a:xfrm>
          <a:prstGeom prst="rect">
            <a:avLst/>
          </a:prstGeom>
        </p:spPr>
      </p:pic>
      <p:pic>
        <p:nvPicPr>
          <p:cNvPr id="7" name="Graphic 6" descr="Doctor male with solid fill">
            <a:extLst>
              <a:ext uri="{FF2B5EF4-FFF2-40B4-BE49-F238E27FC236}">
                <a16:creationId xmlns:a16="http://schemas.microsoft.com/office/drawing/2014/main" id="{EAF6CC50-99E3-485C-8042-4FCD8A1070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82820" y="2946522"/>
            <a:ext cx="816423" cy="816423"/>
          </a:xfrm>
          <a:prstGeom prst="rect">
            <a:avLst/>
          </a:prstGeom>
        </p:spPr>
      </p:pic>
      <p:pic>
        <p:nvPicPr>
          <p:cNvPr id="17" name="Graphic 16" descr="Lungs outline">
            <a:extLst>
              <a:ext uri="{FF2B5EF4-FFF2-40B4-BE49-F238E27FC236}">
                <a16:creationId xmlns:a16="http://schemas.microsoft.com/office/drawing/2014/main" id="{59E04DE1-0B92-4779-B8DD-2FE30BC5E2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57645" y="2433585"/>
            <a:ext cx="1350872" cy="1350872"/>
          </a:xfrm>
          <a:prstGeom prst="rect">
            <a:avLst/>
          </a:prstGeom>
        </p:spPr>
      </p:pic>
      <p:sp>
        <p:nvSpPr>
          <p:cNvPr id="36" name="TextBox 35">
            <a:extLst>
              <a:ext uri="{FF2B5EF4-FFF2-40B4-BE49-F238E27FC236}">
                <a16:creationId xmlns:a16="http://schemas.microsoft.com/office/drawing/2014/main" id="{403DB8F5-6515-4DE5-BAE3-DE81AC9A70D1}"/>
              </a:ext>
            </a:extLst>
          </p:cNvPr>
          <p:cNvSpPr txBox="1"/>
          <p:nvPr/>
        </p:nvSpPr>
        <p:spPr>
          <a:xfrm>
            <a:off x="127052" y="4341517"/>
            <a:ext cx="2896235" cy="830997"/>
          </a:xfrm>
          <a:prstGeom prst="rect">
            <a:avLst/>
          </a:prstGeom>
          <a:noFill/>
        </p:spPr>
        <p:txBody>
          <a:bodyPr wrap="square">
            <a:spAutoFit/>
          </a:bodyPr>
          <a:lstStyle/>
          <a:p>
            <a:pPr algn="ctr"/>
            <a:r>
              <a:rPr lang="it-IT" sz="2400" dirty="0">
                <a:solidFill>
                  <a:schemeClr val="tx2"/>
                </a:solidFill>
                <a:latin typeface="Arial Nova Light" panose="020B0304020202020204" pitchFamily="34" charset="0"/>
              </a:rPr>
              <a:t>Clinical </a:t>
            </a:r>
            <a:r>
              <a:rPr lang="it-IT" sz="2400" b="1" dirty="0">
                <a:solidFill>
                  <a:schemeClr val="tx2"/>
                </a:solidFill>
                <a:latin typeface="Arial Nova Light" panose="020B0304020202020204" pitchFamily="34" charset="0"/>
              </a:rPr>
              <a:t>history</a:t>
            </a:r>
            <a:r>
              <a:rPr lang="it-IT" sz="2400" dirty="0">
                <a:solidFill>
                  <a:schemeClr val="tx2"/>
                </a:solidFill>
                <a:latin typeface="Arial Nova Light" panose="020B0304020202020204" pitchFamily="34" charset="0"/>
              </a:rPr>
              <a:t> of </a:t>
            </a:r>
          </a:p>
          <a:p>
            <a:pPr algn="ctr"/>
            <a:r>
              <a:rPr lang="it-IT" sz="2400" dirty="0">
                <a:solidFill>
                  <a:schemeClr val="tx2"/>
                </a:solidFill>
                <a:latin typeface="Arial Nova Light" panose="020B0304020202020204" pitchFamily="34" charset="0"/>
              </a:rPr>
              <a:t>the animal</a:t>
            </a:r>
          </a:p>
        </p:txBody>
      </p:sp>
      <p:pic>
        <p:nvPicPr>
          <p:cNvPr id="12" name="Graphic 11" descr="Badge Cross outline">
            <a:extLst>
              <a:ext uri="{FF2B5EF4-FFF2-40B4-BE49-F238E27FC236}">
                <a16:creationId xmlns:a16="http://schemas.microsoft.com/office/drawing/2014/main" id="{1DC6542C-0593-4E4A-9F32-9A76380E12C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46260" y="3067828"/>
            <a:ext cx="665828" cy="665828"/>
          </a:xfrm>
          <a:prstGeom prst="rect">
            <a:avLst/>
          </a:prstGeom>
        </p:spPr>
      </p:pic>
      <p:pic>
        <p:nvPicPr>
          <p:cNvPr id="14" name="Graphic 13" descr="Needle outline">
            <a:extLst>
              <a:ext uri="{FF2B5EF4-FFF2-40B4-BE49-F238E27FC236}">
                <a16:creationId xmlns:a16="http://schemas.microsoft.com/office/drawing/2014/main" id="{7B561793-AD94-43C7-8176-B63907139F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40217" y="2520731"/>
            <a:ext cx="1263726" cy="1263726"/>
          </a:xfrm>
          <a:prstGeom prst="rect">
            <a:avLst/>
          </a:prstGeom>
        </p:spPr>
      </p:pic>
      <p:pic>
        <p:nvPicPr>
          <p:cNvPr id="16" name="Graphic 15" descr="Stethoscope with solid fill">
            <a:extLst>
              <a:ext uri="{FF2B5EF4-FFF2-40B4-BE49-F238E27FC236}">
                <a16:creationId xmlns:a16="http://schemas.microsoft.com/office/drawing/2014/main" id="{062C4B9F-47FF-4CFE-AF70-4567AFE681E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79620" y="2591904"/>
            <a:ext cx="1033831" cy="1033831"/>
          </a:xfrm>
          <a:prstGeom prst="rect">
            <a:avLst/>
          </a:prstGeom>
        </p:spPr>
      </p:pic>
    </p:spTree>
    <p:extLst>
      <p:ext uri="{BB962C8B-B14F-4D97-AF65-F5344CB8AC3E}">
        <p14:creationId xmlns:p14="http://schemas.microsoft.com/office/powerpoint/2010/main" val="277019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7" grpId="0" animBg="1"/>
      <p:bldP spid="32" grpId="0" animBg="1"/>
      <p:bldP spid="9" grpId="0"/>
      <p:bldP spid="34" grpId="0"/>
      <p:bldP spid="35" grpId="0"/>
    </p:bldLst>
  </p:timing>
  <p:extLst>
    <p:ext uri="{6950BFC3-D8DA-4A85-94F7-54DA5524770B}">
      <p188:commentRel xmlns:p188="http://schemas.microsoft.com/office/powerpoint/2018/8/main" r:id="rId3"/>
    </p:ext>
  </p:extLst>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152501AC-82CD-4DCE-814B-66D82111E17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993106" y="2147467"/>
            <a:ext cx="1076317" cy="492443"/>
          </a:xfrm>
          <a:prstGeom prst="rect">
            <a:avLst/>
          </a:prstGeom>
        </p:spPr>
      </p:pic>
      <p:sp>
        <p:nvSpPr>
          <p:cNvPr id="3" name="Rettangolo 5">
            <a:extLst>
              <a:ext uri="{FF2B5EF4-FFF2-40B4-BE49-F238E27FC236}">
                <a16:creationId xmlns:a16="http://schemas.microsoft.com/office/drawing/2014/main" id="{5488551D-B056-481D-883E-92EDE38802C7}"/>
              </a:ext>
            </a:extLst>
          </p:cNvPr>
          <p:cNvSpPr/>
          <p:nvPr/>
        </p:nvSpPr>
        <p:spPr>
          <a:xfrm>
            <a:off x="6338256" y="2555180"/>
            <a:ext cx="611494" cy="872793"/>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anchor="ctr" rtlCol="0"/>
          <a:lstStyle/>
          <a:p>
            <a:pPr algn="ctr"/>
            <a:endParaRPr lang="it-IT"/>
          </a:p>
        </p:txBody>
      </p:sp>
      <p:sp>
        <p:nvSpPr>
          <p:cNvPr id="2" name="Titolo 1"/>
          <p:cNvSpPr>
            <a:spLocks noGrp="1"/>
          </p:cNvSpPr>
          <p:nvPr>
            <p:ph type="title"/>
          </p:nvPr>
        </p:nvSpPr>
        <p:spPr/>
        <p:txBody>
          <a:bodyPr/>
          <a:lstStyle/>
          <a:p>
            <a:r>
              <a:rPr dirty="0" lang="it-IT"/>
              <a:t>Forced Oscillation Technique (FOT)</a:t>
            </a:r>
          </a:p>
        </p:txBody>
      </p:sp>
      <p:sp>
        <p:nvSpPr>
          <p:cNvPr id="4" name="Segnaposto numero diapositiva 3"/>
          <p:cNvSpPr>
            <a:spLocks noGrp="1"/>
          </p:cNvSpPr>
          <p:nvPr>
            <p:ph idx="11" sz="quarter" type="sldNum"/>
          </p:nvPr>
        </p:nvSpPr>
        <p:spPr/>
        <p:txBody>
          <a:bodyPr/>
          <a:lstStyle/>
          <a:p>
            <a:fld id="{062CC5B9-BD11-4090-982C-6B0ABD7F3D46}" type="slidenum">
              <a:rPr lang="it-IT" smtClean="0"/>
              <a:pPr/>
              <a:t>4</a:t>
            </a:fld>
            <a:endParaRPr lang="it-IT"/>
          </a:p>
        </p:txBody>
      </p:sp>
      <p:sp>
        <p:nvSpPr>
          <p:cNvPr id="40" name="Rettangolo 39">
            <a:extLst>
              <a:ext uri="{FF2B5EF4-FFF2-40B4-BE49-F238E27FC236}">
                <a16:creationId xmlns:a16="http://schemas.microsoft.com/office/drawing/2014/main" id="{3A19BAB1-87B8-46B1-BCC9-1352AF030DB1}"/>
              </a:ext>
            </a:extLst>
          </p:cNvPr>
          <p:cNvSpPr/>
          <p:nvPr/>
        </p:nvSpPr>
        <p:spPr>
          <a:xfrm>
            <a:off x="89158" y="5726533"/>
            <a:ext cx="6096000" cy="276999"/>
          </a:xfrm>
          <a:prstGeom prst="rect">
            <a:avLst/>
          </a:prstGeom>
        </p:spPr>
        <p:txBody>
          <a:bodyPr>
            <a:spAutoFit/>
          </a:bodyPr>
          <a:lstStyle/>
          <a:p>
            <a:r>
              <a:rPr err="1" i="1" lang="it-IT" sz="1200">
                <a:solidFill>
                  <a:schemeClr val="bg2">
                    <a:lumMod val="50000"/>
                  </a:schemeClr>
                </a:solidFill>
              </a:rPr>
              <a:t>DuBois</a:t>
            </a:r>
            <a:r>
              <a:rPr i="1" lang="it-IT" sz="1200">
                <a:solidFill>
                  <a:schemeClr val="bg2">
                    <a:lumMod val="50000"/>
                  </a:schemeClr>
                </a:solidFill>
              </a:rPr>
              <a:t> (1956)</a:t>
            </a:r>
            <a:endParaRPr i="1" lang="it-IT" sz="1100">
              <a:solidFill>
                <a:schemeClr val="bg2">
                  <a:lumMod val="50000"/>
                </a:schemeClr>
              </a:solidFill>
            </a:endParaRPr>
          </a:p>
        </p:txBody>
      </p:sp>
      <p:grpSp>
        <p:nvGrpSpPr>
          <p:cNvPr id="41" name="Gruppo 2"/>
          <p:cNvGrpSpPr/>
          <p:nvPr/>
        </p:nvGrpSpPr>
        <p:grpSpPr>
          <a:xfrm>
            <a:off x="0" y="6020454"/>
            <a:ext cx="12189741" cy="372746"/>
            <a:chOff x="0" y="5993158"/>
            <a:chExt cx="11667586" cy="372746"/>
          </a:xfrm>
          <a:solidFill>
            <a:schemeClr val="bg1">
              <a:lumMod val="65000"/>
            </a:schemeClr>
          </a:solidFill>
        </p:grpSpPr>
        <p:sp>
          <p:nvSpPr>
            <p:cNvPr id="42" name="Mostrina 5"/>
            <p:cNvSpPr/>
            <p:nvPr/>
          </p:nvSpPr>
          <p:spPr>
            <a:xfrm>
              <a:off x="0" y="5993161"/>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Introduction</a:t>
              </a:r>
              <a:endParaRPr lang="it-IT" sz="1500">
                <a:solidFill>
                  <a:schemeClr val="bg2"/>
                </a:solidFill>
              </a:endParaRPr>
            </a:p>
          </p:txBody>
        </p:sp>
        <p:sp>
          <p:nvSpPr>
            <p:cNvPr id="43" name="Mostrina 7"/>
            <p:cNvSpPr/>
            <p:nvPr/>
          </p:nvSpPr>
          <p:spPr>
            <a:xfrm>
              <a:off x="1944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lang="it-IT" sz="1500">
                  <a:solidFill>
                    <a:schemeClr val="bg2"/>
                  </a:solidFill>
                </a:rPr>
                <a:t>Architecture</a:t>
              </a:r>
            </a:p>
          </p:txBody>
        </p:sp>
        <p:sp>
          <p:nvSpPr>
            <p:cNvPr id="44" name="Mostrina 31"/>
            <p:cNvSpPr/>
            <p:nvPr/>
          </p:nvSpPr>
          <p:spPr>
            <a:xfrm>
              <a:off x="3888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lang="it-IT" sz="1500">
                  <a:solidFill>
                    <a:schemeClr val="bg2"/>
                  </a:solidFill>
                </a:rPr>
                <a:t>Control </a:t>
              </a:r>
              <a:r>
                <a:rPr err="1" lang="it-IT" sz="1500">
                  <a:solidFill>
                    <a:schemeClr val="bg2"/>
                  </a:solidFill>
                </a:rPr>
                <a:t>Logic</a:t>
              </a:r>
              <a:endParaRPr lang="it-IT" sz="1500">
                <a:solidFill>
                  <a:schemeClr val="bg2"/>
                </a:solidFill>
              </a:endParaRPr>
            </a:p>
          </p:txBody>
        </p:sp>
        <p:sp>
          <p:nvSpPr>
            <p:cNvPr id="47" name="Mostrina 32"/>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User Interface</a:t>
              </a:r>
            </a:p>
          </p:txBody>
        </p:sp>
        <p:sp>
          <p:nvSpPr>
            <p:cNvPr id="48" name="Mostrina 34"/>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Validation</a:t>
              </a:r>
            </a:p>
          </p:txBody>
        </p:sp>
        <p:sp>
          <p:nvSpPr>
            <p:cNvPr id="49" name="Mostrina 35"/>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Conclusion</a:t>
              </a:r>
              <a:endParaRPr lang="it-IT" sz="1500">
                <a:solidFill>
                  <a:schemeClr val="bg2"/>
                </a:solidFill>
              </a:endParaRPr>
            </a:p>
          </p:txBody>
        </p:sp>
      </p:grpSp>
      <p:sp>
        <p:nvSpPr>
          <p:cNvPr id="38" name="Rectangle: Rounded Corners 37">
            <a:extLst>
              <a:ext uri="{FF2B5EF4-FFF2-40B4-BE49-F238E27FC236}">
                <a16:creationId xmlns:a16="http://schemas.microsoft.com/office/drawing/2014/main" id="{89F1E64C-4292-4855-B517-CE2D60F9D442}"/>
              </a:ext>
            </a:extLst>
          </p:cNvPr>
          <p:cNvSpPr/>
          <p:nvPr/>
        </p:nvSpPr>
        <p:spPr>
          <a:xfrm>
            <a:off x="210417" y="1181424"/>
            <a:ext cx="5868759" cy="2265498"/>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anchor="ctr" rtlCol="0"/>
          <a:lstStyle/>
          <a:p>
            <a:pPr indent="-342900" marL="342900">
              <a:buFont charset="2" panose="05000000000000000000" pitchFamily="2" typeface="Wingdings"/>
              <a:buChar char="§"/>
            </a:pPr>
            <a:r>
              <a:rPr dirty="0" lang="en-US" sz="2400">
                <a:solidFill>
                  <a:schemeClr val="tx2"/>
                </a:solidFill>
                <a:latin charset="0" panose="020B0304020202020204" pitchFamily="34" typeface="Arial Nova Light"/>
              </a:rPr>
              <a:t>Application of pressure </a:t>
            </a:r>
            <a:r>
              <a:rPr b="1" dirty="0" lang="en-US" sz="2400">
                <a:solidFill>
                  <a:schemeClr val="tx2"/>
                </a:solidFill>
                <a:latin charset="0" panose="020B0304020202020204" pitchFamily="34" typeface="Arial Nova Light"/>
              </a:rPr>
              <a:t>oscillations</a:t>
            </a:r>
            <a:r>
              <a:rPr dirty="0" lang="en-US" sz="2400">
                <a:solidFill>
                  <a:schemeClr val="tx2"/>
                </a:solidFill>
                <a:latin charset="0" panose="020B0304020202020204" pitchFamily="34" typeface="Arial Nova Light"/>
              </a:rPr>
              <a:t> superimposed to </a:t>
            </a:r>
            <a:r>
              <a:rPr b="1" dirty="0" lang="en-US" sz="2400">
                <a:solidFill>
                  <a:schemeClr val="tx2"/>
                </a:solidFill>
                <a:latin charset="0" panose="020B0304020202020204" pitchFamily="34" typeface="Arial Nova Light"/>
              </a:rPr>
              <a:t>spontaneous breathing</a:t>
            </a:r>
          </a:p>
          <a:p>
            <a:pPr indent="-342900" marL="342900">
              <a:buFont charset="2" panose="05000000000000000000" pitchFamily="2" typeface="Wingdings"/>
              <a:buChar char="§"/>
            </a:pPr>
            <a:r>
              <a:rPr dirty="0" lang="en-US" sz="2400">
                <a:solidFill>
                  <a:schemeClr val="tx2"/>
                </a:solidFill>
                <a:latin charset="0" panose="020B0304020202020204" pitchFamily="34" typeface="Arial Nova Light"/>
              </a:rPr>
              <a:t>Analysis of the </a:t>
            </a:r>
            <a:r>
              <a:rPr b="1" dirty="0" lang="en-US" sz="2400">
                <a:solidFill>
                  <a:schemeClr val="tx2"/>
                </a:solidFill>
                <a:latin charset="0" panose="020B0304020202020204" pitchFamily="34" typeface="Arial Nova Light"/>
              </a:rPr>
              <a:t>mechanical properties </a:t>
            </a:r>
            <a:r>
              <a:rPr dirty="0" lang="en-US" sz="2400">
                <a:solidFill>
                  <a:schemeClr val="tx2"/>
                </a:solidFill>
                <a:latin charset="0" panose="020B0304020202020204" pitchFamily="34" typeface="Arial Nova Light"/>
              </a:rPr>
              <a:t>of the respiratory system</a:t>
            </a:r>
            <a:endParaRPr b="1" dirty="0" lang="it-IT">
              <a:solidFill>
                <a:schemeClr val="tx2"/>
              </a:solidFill>
              <a:latin charset="0" panose="020B0304020202020204" pitchFamily="34" typeface="Arial Nova Light"/>
            </a:endParaRPr>
          </a:p>
        </p:txBody>
      </p:sp>
      <p:sp>
        <p:nvSpPr>
          <p:cNvPr id="45" name="Rectangle 44">
            <a:extLst>
              <a:ext uri="{FF2B5EF4-FFF2-40B4-BE49-F238E27FC236}">
                <a16:creationId xmlns:a16="http://schemas.microsoft.com/office/drawing/2014/main" id="{77F27BCB-14F6-42DF-8DAE-297213B27939}"/>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a:t>Carrassi Thomas</a:t>
            </a:r>
          </a:p>
        </p:txBody>
      </p:sp>
      <p:sp>
        <p:nvSpPr>
          <p:cNvPr id="56" name="Rectangle: Rounded Corners 55">
            <a:extLst>
              <a:ext uri="{FF2B5EF4-FFF2-40B4-BE49-F238E27FC236}">
                <a16:creationId xmlns:a16="http://schemas.microsoft.com/office/drawing/2014/main" id="{A404098F-817E-4650-8BBE-415D59ABF4F6}"/>
              </a:ext>
            </a:extLst>
          </p:cNvPr>
          <p:cNvSpPr/>
          <p:nvPr/>
        </p:nvSpPr>
        <p:spPr>
          <a:xfrm>
            <a:off x="208427" y="3695031"/>
            <a:ext cx="5868759" cy="1803617"/>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anchor="ctr" rtlCol="0"/>
          <a:lstStyle/>
          <a:p>
            <a:pPr indent="-342900" lvl="2" marL="1257300">
              <a:buFont charset="2" panose="05000000000000000000" pitchFamily="2" typeface="Wingdings"/>
              <a:buChar char="§"/>
            </a:pPr>
            <a:r>
              <a:rPr b="1" dirty="0" lang="en-US" sz="2400">
                <a:solidFill>
                  <a:schemeClr val="tx2"/>
                </a:solidFill>
                <a:latin charset="0" panose="020B0304020202020204" pitchFamily="34" typeface="Arial Nova Light"/>
              </a:rPr>
              <a:t>Non-invasive</a:t>
            </a:r>
          </a:p>
          <a:p>
            <a:pPr indent="-342900" lvl="2" marL="1257300">
              <a:buFont charset="2" panose="05000000000000000000" pitchFamily="2" typeface="Wingdings"/>
              <a:buChar char="§"/>
            </a:pPr>
            <a:r>
              <a:rPr b="1" dirty="0" lang="en-US" sz="2400">
                <a:solidFill>
                  <a:schemeClr val="tx2"/>
                </a:solidFill>
                <a:latin charset="0" panose="020B0304020202020204" pitchFamily="34" typeface="Arial Nova Light"/>
              </a:rPr>
              <a:t>Collaboration </a:t>
            </a:r>
            <a:r>
              <a:rPr dirty="0" lang="en-US" sz="2400">
                <a:solidFill>
                  <a:schemeClr val="tx2"/>
                </a:solidFill>
                <a:latin charset="0" panose="020B0304020202020204" pitchFamily="34" typeface="Arial Nova Light"/>
              </a:rPr>
              <a:t>of the subject is </a:t>
            </a:r>
            <a:r>
              <a:rPr b="1" dirty="0" lang="en-US" sz="2400">
                <a:solidFill>
                  <a:schemeClr val="tx2"/>
                </a:solidFill>
                <a:latin charset="0" panose="020B0304020202020204" pitchFamily="34" typeface="Arial Nova Light"/>
              </a:rPr>
              <a:t>not required</a:t>
            </a:r>
            <a:endParaRPr b="1" dirty="0" lang="it-IT">
              <a:solidFill>
                <a:schemeClr val="tx2"/>
              </a:solidFill>
              <a:latin charset="0" panose="020B0304020202020204" pitchFamily="34" typeface="Arial Nova Light"/>
            </a:endParaRPr>
          </a:p>
        </p:txBody>
      </p:sp>
      <p:pic>
        <p:nvPicPr>
          <p:cNvPr descr="Badge Tick1 with solid fill" id="33" name="Graphic 32">
            <a:extLst>
              <a:ext uri="{FF2B5EF4-FFF2-40B4-BE49-F238E27FC236}">
                <a16:creationId xmlns:a16="http://schemas.microsoft.com/office/drawing/2014/main" id="{DA071182-756B-4700-A422-820C288984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6285" y="4082889"/>
            <a:ext cx="914400" cy="914400"/>
          </a:xfrm>
          <a:prstGeom prst="rect">
            <a:avLst/>
          </a:prstGeom>
        </p:spPr>
      </p:pic>
      <p:pic>
        <p:nvPicPr>
          <p:cNvPr descr="Shape&#10;&#10;Description automatically generated with low confidence" id="35" name="Picture 34">
            <a:extLst>
              <a:ext uri="{FF2B5EF4-FFF2-40B4-BE49-F238E27FC236}">
                <a16:creationId xmlns:a16="http://schemas.microsoft.com/office/drawing/2014/main" id="{A6217811-3196-42EC-AFE1-E709501798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7336" y="1605035"/>
            <a:ext cx="1130609" cy="1130609"/>
          </a:xfrm>
          <a:prstGeom prst="rect">
            <a:avLst/>
          </a:prstGeom>
        </p:spPr>
      </p:pic>
      <p:pic>
        <p:nvPicPr>
          <p:cNvPr descr="Sound Soft with solid fill" id="37" name="Graphic 36">
            <a:extLst>
              <a:ext uri="{FF2B5EF4-FFF2-40B4-BE49-F238E27FC236}">
                <a16:creationId xmlns:a16="http://schemas.microsoft.com/office/drawing/2014/main" id="{550ED8D9-A0DC-428A-8196-6E88BCC6C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10033132" y="1773565"/>
            <a:ext cx="1130609" cy="1130609"/>
          </a:xfrm>
          <a:prstGeom prst="rect">
            <a:avLst/>
          </a:prstGeom>
        </p:spPr>
      </p:pic>
      <p:pic>
        <p:nvPicPr>
          <p:cNvPr id="57" name="Immagine 46">
            <a:extLst>
              <a:ext uri="{FF2B5EF4-FFF2-40B4-BE49-F238E27FC236}">
                <a16:creationId xmlns:a16="http://schemas.microsoft.com/office/drawing/2014/main" id="{EEC4EA96-2255-40AB-B604-40E3EB1375ED}"/>
              </a:ext>
            </a:extLst>
          </p:cNvPr>
          <p:cNvPicPr>
            <a:picLocks noChangeAspect="1"/>
          </p:cNvPicPr>
          <p:nvPr/>
        </p:nvPicPr>
        <p:blipFill rotWithShape="1">
          <a:blip r:embed="rId10">
            <a:biLevel thresh="75000"/>
            <a:extLst>
              <a:ext uri="{BEBA8EAE-BF5A-486C-A8C5-ECC9F3942E4B}">
                <a14:imgProps xmlns:a14="http://schemas.microsoft.com/office/drawing/2010/main">
                  <a14:imgLayer r:embed="rId11">
                    <a14:imgEffect>
                      <a14:colorTemperature colorTemp="11200"/>
                    </a14:imgEffect>
                    <a14:imgEffect>
                      <a14:saturation sat="0"/>
                    </a14:imgEffect>
                  </a14:imgLayer>
                </a14:imgProps>
              </a:ext>
            </a:extLst>
          </a:blip>
          <a:srcRect r="-92"/>
          <a:stretch/>
        </p:blipFill>
        <p:spPr>
          <a:xfrm>
            <a:off x="9139578" y="1955481"/>
            <a:ext cx="1227431" cy="769131"/>
          </a:xfrm>
          <a:prstGeom prst="rect">
            <a:avLst/>
          </a:prstGeom>
        </p:spPr>
      </p:pic>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02B9B8-7FA9-4599-BF17-D3DB402B876F}"/>
                  </a:ext>
                </a:extLst>
              </p:cNvPr>
              <p:cNvSpPr txBox="1"/>
              <p:nvPr/>
            </p:nvSpPr>
            <p:spPr>
              <a:xfrm>
                <a:off x="7360611" y="4343377"/>
                <a:ext cx="2848024" cy="553998"/>
              </a:xfrm>
              <a:prstGeom prst="rect">
                <a:avLst/>
              </a:prstGeom>
              <a:noFill/>
              <a:ln>
                <a:noFill/>
                <a:prstDash val="lgDash"/>
              </a:ln>
            </p:spPr>
            <p:txBody>
              <a:bodyPr bIns="0" lIns="0" rIns="0" rtlCol="0" tIns="0" wrap="square">
                <a:spAutoFit/>
              </a:bodyPr>
              <a:lstStyle/>
              <a:p>
                <a:pPr/>
                <a14:m>
                  <m:oMathPara xmlns:m="http://schemas.openxmlformats.org/officeDocument/2006/math">
                    <m:oMathParaPr>
                      <m:jc m:val="centerGroup"/>
                    </m:oMathParaPr>
                    <m:oMath xmlns:m="http://schemas.openxmlformats.org/officeDocument/2006/math">
                      <m:r>
                        <a:rPr b="0" i="1" lang="it-IT" smtClean="0" sz="3600">
                          <a:solidFill>
                            <a:schemeClr val="tx2"/>
                          </a:solidFill>
                          <a:latin charset="0" panose="02040503050406030204" pitchFamily="18" typeface="Cambria Math"/>
                        </a:rPr>
                        <m:t>𝑍</m:t>
                      </m:r>
                      <m:r>
                        <a:rPr b="0" i="1" lang="it-IT" smtClean="0" sz="3600">
                          <a:solidFill>
                            <a:schemeClr val="tx2"/>
                          </a:solidFill>
                          <a:latin charset="0" panose="02040503050406030204" pitchFamily="18" typeface="Cambria Math"/>
                        </a:rPr>
                        <m:t>=</m:t>
                      </m:r>
                      <m:r>
                        <a:rPr b="0" i="1" lang="it-IT" smtClean="0" sz="3600">
                          <a:solidFill>
                            <a:schemeClr val="tx2"/>
                          </a:solidFill>
                          <a:latin charset="0" panose="02040503050406030204" pitchFamily="18" typeface="Cambria Math"/>
                        </a:rPr>
                        <m:t>𝑅</m:t>
                      </m:r>
                      <m:r>
                        <a:rPr b="0" i="1" lang="it-IT" smtClean="0" sz="3600">
                          <a:solidFill>
                            <a:schemeClr val="tx2"/>
                          </a:solidFill>
                          <a:latin charset="0" panose="02040503050406030204" pitchFamily="18" typeface="Cambria Math"/>
                        </a:rPr>
                        <m:t>+</m:t>
                      </m:r>
                      <m:r>
                        <a:rPr b="0" i="1" lang="it-IT" smtClean="0" sz="3600">
                          <a:solidFill>
                            <a:schemeClr val="tx2"/>
                          </a:solidFill>
                          <a:latin charset="0" panose="02040503050406030204" pitchFamily="18" typeface="Cambria Math"/>
                        </a:rPr>
                        <m:t>𝑗</m:t>
                      </m:r>
                      <m:r>
                        <a:rPr b="0" i="1" lang="it-IT" smtClean="0" sz="3600">
                          <a:solidFill>
                            <a:schemeClr val="tx2"/>
                          </a:solidFill>
                          <a:latin charset="0" panose="02040503050406030204" pitchFamily="18" typeface="Cambria Math"/>
                        </a:rPr>
                        <m:t> </m:t>
                      </m:r>
                      <m:r>
                        <a:rPr b="0" i="1" lang="it-IT" smtClean="0" sz="3600">
                          <a:solidFill>
                            <a:schemeClr val="tx2"/>
                          </a:solidFill>
                          <a:latin charset="0" panose="02040503050406030204" pitchFamily="18" typeface="Cambria Math"/>
                        </a:rPr>
                        <m:t>𝑋</m:t>
                      </m:r>
                    </m:oMath>
                  </m:oMathPara>
                </a14:m>
                <a:endParaRPr b="0" dirty="0" lang="it-IT" sz="3600">
                  <a:solidFill>
                    <a:schemeClr val="tx2"/>
                  </a:solidFill>
                </a:endParaRPr>
              </a:p>
            </p:txBody>
          </p:sp>
        </mc:Choice>
        <mc:Fallback xmlns="">
          <p:sp>
            <p:nvSpPr>
              <p:cNvPr id="60" name="TextBox 59">
                <a:extLst>
                  <a:ext uri="{FF2B5EF4-FFF2-40B4-BE49-F238E27FC236}">
                    <a16:creationId xmlns:a16="http://schemas.microsoft.com/office/drawing/2014/main" id="{A602B9B8-7FA9-4599-BF17-D3DB402B876F}"/>
                  </a:ext>
                </a:extLst>
              </p:cNvPr>
              <p:cNvSpPr txBox="1">
                <a:spLocks noAdjustHandles="1" noChangeArrowheads="1" noChangeAspect="1" noChangeShapeType="1" noEditPoints="1" noMove="1" noResize="1" noRot="1" noTextEdit="1"/>
              </p:cNvSpPr>
              <p:nvPr/>
            </p:nvSpPr>
            <p:spPr>
              <a:xfrm>
                <a:off x="7360611" y="4343377"/>
                <a:ext cx="2848024" cy="553998"/>
              </a:xfrm>
              <a:prstGeom prst="rect">
                <a:avLst/>
              </a:prstGeom>
              <a:blipFill>
                <a:blip r:embed="rId12"/>
                <a:stretch>
                  <a:fillRect/>
                </a:stretch>
              </a:blipFill>
              <a:ln>
                <a:noFill/>
                <a:prstDash val="lgDash"/>
              </a:ln>
            </p:spPr>
            <p:txBody>
              <a:bodyPr/>
              <a:lstStyle/>
              <a:p>
                <a:r>
                  <a:rPr lang="it-IT">
                    <a:noFill/>
                  </a:rPr>
                  <a:t> </a:t>
                </a:r>
              </a:p>
            </p:txBody>
          </p:sp>
        </mc:Fallback>
      </mc:AlternateContent>
      <p:cxnSp>
        <p:nvCxnSpPr>
          <p:cNvPr id="64" name="Straight Arrow Connector 63">
            <a:extLst>
              <a:ext uri="{FF2B5EF4-FFF2-40B4-BE49-F238E27FC236}">
                <a16:creationId xmlns:a16="http://schemas.microsoft.com/office/drawing/2014/main" id="{C0A1D4B3-15FE-4C50-80D5-912F12CC17C1}"/>
              </a:ext>
            </a:extLst>
          </p:cNvPr>
          <p:cNvCxnSpPr/>
          <p:nvPr/>
        </p:nvCxnSpPr>
        <p:spPr>
          <a:xfrm>
            <a:off x="8219445" y="2904174"/>
            <a:ext cx="0" cy="1004886"/>
          </a:xfrm>
          <a:prstGeom prst="straightConnector1">
            <a:avLst/>
          </a:prstGeom>
          <a:ln w="19050">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E6964527-DE32-4397-AB88-437B6B39A340}"/>
              </a:ext>
            </a:extLst>
          </p:cNvPr>
          <p:cNvCxnSpPr/>
          <p:nvPr/>
        </p:nvCxnSpPr>
        <p:spPr>
          <a:xfrm>
            <a:off x="8737605" y="2904174"/>
            <a:ext cx="0" cy="1004886"/>
          </a:xfrm>
          <a:prstGeom prst="straightConnector1">
            <a:avLst/>
          </a:prstGeom>
          <a:ln w="19050">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794D2937-CED9-4B07-9DB0-A7A22BCFB1DC}"/>
              </a:ext>
            </a:extLst>
          </p:cNvPr>
          <p:cNvSpPr/>
          <p:nvPr/>
        </p:nvSpPr>
        <p:spPr>
          <a:xfrm>
            <a:off x="9319867" y="4247643"/>
            <a:ext cx="617218" cy="777241"/>
          </a:xfrm>
          <a:prstGeom prst="rect">
            <a:avLst/>
          </a:prstGeom>
          <a:solidFill>
            <a:srgbClr val="14088A">
              <a:alpha val="41000"/>
            </a:srgb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rtlCol="0"/>
          <a:lstStyle/>
          <a:p>
            <a:pPr algn="ctr"/>
            <a:endParaRPr lang="it-IT"/>
          </a:p>
        </p:txBody>
      </p:sp>
      <p:sp>
        <p:nvSpPr>
          <p:cNvPr id="67" name="Rectangle 66">
            <a:extLst>
              <a:ext uri="{FF2B5EF4-FFF2-40B4-BE49-F238E27FC236}">
                <a16:creationId xmlns:a16="http://schemas.microsoft.com/office/drawing/2014/main" id="{8E4AC947-A870-4D02-8D34-E839AC6E72B3}"/>
              </a:ext>
            </a:extLst>
          </p:cNvPr>
          <p:cNvSpPr/>
          <p:nvPr/>
        </p:nvSpPr>
        <p:spPr>
          <a:xfrm>
            <a:off x="8274724" y="4247643"/>
            <a:ext cx="617218" cy="777241"/>
          </a:xfrm>
          <a:prstGeom prst="rect">
            <a:avLst/>
          </a:prstGeom>
          <a:solidFill>
            <a:srgbClr val="FF0000">
              <a:alpha val="41000"/>
            </a:srgb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rtlCol="0"/>
          <a:lstStyle/>
          <a:p>
            <a:pPr algn="ctr"/>
            <a:endParaRPr lang="it-IT"/>
          </a:p>
        </p:txBody>
      </p:sp>
      <p:pic>
        <p:nvPicPr>
          <p:cNvPr id="68" name="Immagine 46">
            <a:extLst>
              <a:ext uri="{FF2B5EF4-FFF2-40B4-BE49-F238E27FC236}">
                <a16:creationId xmlns:a16="http://schemas.microsoft.com/office/drawing/2014/main" id="{D2D921B1-7932-4CE9-B3E4-2D033F198214}"/>
              </a:ext>
            </a:extLst>
          </p:cNvPr>
          <p:cNvPicPr>
            <a:picLocks noChangeAspect="1"/>
          </p:cNvPicPr>
          <p:nvPr/>
        </p:nvPicPr>
        <p:blipFill rotWithShape="1">
          <a:blip r:embed="rId10">
            <a:biLevel thresh="75000"/>
            <a:extLst>
              <a:ext uri="{BEBA8EAE-BF5A-486C-A8C5-ECC9F3942E4B}">
                <a14:imgProps xmlns:a14="http://schemas.microsoft.com/office/drawing/2010/main">
                  <a14:imgLayer r:embed="rId11">
                    <a14:imgEffect>
                      <a14:colorTemperature colorTemp="11200"/>
                    </a14:imgEffect>
                    <a14:imgEffect>
                      <a14:saturation sat="0"/>
                    </a14:imgEffect>
                  </a14:imgLayer>
                </a14:imgProps>
              </a:ext>
            </a:extLst>
          </a:blip>
          <a:srcRect r="-92"/>
          <a:stretch/>
        </p:blipFill>
        <p:spPr>
          <a:xfrm>
            <a:off x="8805702" y="3446922"/>
            <a:ext cx="623218" cy="390520"/>
          </a:xfrm>
          <a:prstGeom prst="rect">
            <a:avLst/>
          </a:prstGeom>
        </p:spPr>
      </p:pic>
      <p:pic>
        <p:nvPicPr>
          <p:cNvPr id="69" name="Immagine 46">
            <a:extLst>
              <a:ext uri="{FF2B5EF4-FFF2-40B4-BE49-F238E27FC236}">
                <a16:creationId xmlns:a16="http://schemas.microsoft.com/office/drawing/2014/main" id="{379116A0-395C-4791-96DD-CCFF9C0AB49E}"/>
              </a:ext>
            </a:extLst>
          </p:cNvPr>
          <p:cNvPicPr>
            <a:picLocks noChangeAspect="1"/>
          </p:cNvPicPr>
          <p:nvPr/>
        </p:nvPicPr>
        <p:blipFill rotWithShape="1">
          <a:blip r:embed="rId10">
            <a:biLevel thresh="75000"/>
            <a:extLst>
              <a:ext uri="{BEBA8EAE-BF5A-486C-A8C5-ECC9F3942E4B}">
                <a14:imgProps xmlns:a14="http://schemas.microsoft.com/office/drawing/2010/main">
                  <a14:imgLayer r:embed="rId11">
                    <a14:imgEffect>
                      <a14:colorTemperature colorTemp="11200"/>
                    </a14:imgEffect>
                    <a14:imgEffect>
                      <a14:saturation sat="0"/>
                    </a14:imgEffect>
                  </a14:imgLayer>
                </a14:imgProps>
              </a:ext>
            </a:extLst>
          </a:blip>
          <a:srcRect r="-92"/>
          <a:stretch/>
        </p:blipFill>
        <p:spPr>
          <a:xfrm>
            <a:off x="7452640" y="3474832"/>
            <a:ext cx="623218" cy="390520"/>
          </a:xfrm>
          <a:prstGeom prst="rect">
            <a:avLst/>
          </a:prstGeom>
        </p:spPr>
      </p:pic>
      <p:sp>
        <p:nvSpPr>
          <p:cNvPr id="70" name="TextBox 69">
            <a:extLst>
              <a:ext uri="{FF2B5EF4-FFF2-40B4-BE49-F238E27FC236}">
                <a16:creationId xmlns:a16="http://schemas.microsoft.com/office/drawing/2014/main" id="{3C5DFC31-D488-42E3-910E-FDD03F471A80}"/>
              </a:ext>
            </a:extLst>
          </p:cNvPr>
          <p:cNvSpPr txBox="1"/>
          <p:nvPr/>
        </p:nvSpPr>
        <p:spPr>
          <a:xfrm>
            <a:off x="8589023" y="3148680"/>
            <a:ext cx="1017270" cy="338554"/>
          </a:xfrm>
          <a:prstGeom prst="rect">
            <a:avLst/>
          </a:prstGeom>
          <a:noFill/>
        </p:spPr>
        <p:txBody>
          <a:bodyPr rtlCol="0" wrap="square">
            <a:spAutoFit/>
          </a:bodyPr>
          <a:lstStyle/>
          <a:p>
            <a:pPr algn="ctr"/>
            <a:r>
              <a:rPr dirty="0" i="1" lang="it-IT" sz="1600">
                <a:solidFill>
                  <a:srgbClr val="000000"/>
                </a:solidFill>
              </a:rPr>
              <a:t>flow</a:t>
            </a:r>
          </a:p>
        </p:txBody>
      </p:sp>
      <p:sp>
        <p:nvSpPr>
          <p:cNvPr id="71" name="TextBox 70">
            <a:extLst>
              <a:ext uri="{FF2B5EF4-FFF2-40B4-BE49-F238E27FC236}">
                <a16:creationId xmlns:a16="http://schemas.microsoft.com/office/drawing/2014/main" id="{AF8871FC-6B42-4055-8F56-FE8F7761DC03}"/>
              </a:ext>
            </a:extLst>
          </p:cNvPr>
          <p:cNvSpPr txBox="1"/>
          <p:nvPr/>
        </p:nvSpPr>
        <p:spPr>
          <a:xfrm>
            <a:off x="7211701" y="3139672"/>
            <a:ext cx="1017270" cy="338554"/>
          </a:xfrm>
          <a:prstGeom prst="rect">
            <a:avLst/>
          </a:prstGeom>
          <a:noFill/>
        </p:spPr>
        <p:txBody>
          <a:bodyPr rtlCol="0" wrap="square">
            <a:spAutoFit/>
          </a:bodyPr>
          <a:lstStyle/>
          <a:p>
            <a:pPr algn="ctr"/>
            <a:r>
              <a:rPr dirty="0" i="1" lang="it-IT" sz="1600">
                <a:solidFill>
                  <a:srgbClr val="000000"/>
                </a:solidFill>
              </a:rPr>
              <a:t>pressure</a:t>
            </a:r>
          </a:p>
        </p:txBody>
      </p:sp>
      <p:sp>
        <p:nvSpPr>
          <p:cNvPr id="72" name="TextBox 71">
            <a:extLst>
              <a:ext uri="{FF2B5EF4-FFF2-40B4-BE49-F238E27FC236}">
                <a16:creationId xmlns:a16="http://schemas.microsoft.com/office/drawing/2014/main" id="{5A80F322-EBE6-44AC-87FD-1BF4F62F4598}"/>
              </a:ext>
            </a:extLst>
          </p:cNvPr>
          <p:cNvSpPr txBox="1"/>
          <p:nvPr/>
        </p:nvSpPr>
        <p:spPr>
          <a:xfrm>
            <a:off x="10550025" y="2639910"/>
            <a:ext cx="1227431" cy="830997"/>
          </a:xfrm>
          <a:prstGeom prst="rect">
            <a:avLst/>
          </a:prstGeom>
          <a:noFill/>
        </p:spPr>
        <p:txBody>
          <a:bodyPr rtlCol="0" wrap="square">
            <a:spAutoFit/>
          </a:bodyPr>
          <a:lstStyle/>
          <a:p>
            <a:pPr algn="ctr"/>
            <a:r>
              <a:rPr dirty="0" i="1" lang="it-IT" sz="1600">
                <a:solidFill>
                  <a:srgbClr val="000000"/>
                </a:solidFill>
              </a:rPr>
              <a:t>Pressure</a:t>
            </a:r>
          </a:p>
          <a:p>
            <a:pPr algn="ctr"/>
            <a:r>
              <a:rPr dirty="0" i="1" lang="it-IT" sz="1600">
                <a:solidFill>
                  <a:srgbClr val="000000"/>
                </a:solidFill>
              </a:rPr>
              <a:t>Oscillation Generator</a:t>
            </a:r>
          </a:p>
        </p:txBody>
      </p:sp>
      <p:sp>
        <p:nvSpPr>
          <p:cNvPr id="73" name="TextBox 72">
            <a:extLst>
              <a:ext uri="{FF2B5EF4-FFF2-40B4-BE49-F238E27FC236}">
                <a16:creationId xmlns:a16="http://schemas.microsoft.com/office/drawing/2014/main" id="{BDE4075D-BAE0-42FA-B11F-DB74EB8F60D0}"/>
              </a:ext>
            </a:extLst>
          </p:cNvPr>
          <p:cNvSpPr txBox="1"/>
          <p:nvPr/>
        </p:nvSpPr>
        <p:spPr>
          <a:xfrm>
            <a:off x="7722296" y="5123321"/>
            <a:ext cx="1256175" cy="584775"/>
          </a:xfrm>
          <a:prstGeom prst="rect">
            <a:avLst/>
          </a:prstGeom>
          <a:noFill/>
        </p:spPr>
        <p:txBody>
          <a:bodyPr rtlCol="0" wrap="square">
            <a:spAutoFit/>
          </a:bodyPr>
          <a:lstStyle/>
          <a:p>
            <a:pPr algn="ctr"/>
            <a:r>
              <a:rPr dirty="0" i="1" lang="it-IT" sz="1600">
                <a:solidFill>
                  <a:srgbClr val="000000"/>
                </a:solidFill>
              </a:rPr>
              <a:t>Dissipative properties</a:t>
            </a:r>
          </a:p>
        </p:txBody>
      </p:sp>
      <p:sp>
        <p:nvSpPr>
          <p:cNvPr id="74" name="TextBox 73">
            <a:extLst>
              <a:ext uri="{FF2B5EF4-FFF2-40B4-BE49-F238E27FC236}">
                <a16:creationId xmlns:a16="http://schemas.microsoft.com/office/drawing/2014/main" id="{49DC7572-B7CC-4965-A623-C2D3C7F15527}"/>
              </a:ext>
            </a:extLst>
          </p:cNvPr>
          <p:cNvSpPr txBox="1"/>
          <p:nvPr/>
        </p:nvSpPr>
        <p:spPr>
          <a:xfrm>
            <a:off x="9139578" y="5059277"/>
            <a:ext cx="1256175" cy="830997"/>
          </a:xfrm>
          <a:prstGeom prst="rect">
            <a:avLst/>
          </a:prstGeom>
          <a:noFill/>
        </p:spPr>
        <p:txBody>
          <a:bodyPr rtlCol="0" wrap="square">
            <a:spAutoFit/>
          </a:bodyPr>
          <a:lstStyle/>
          <a:p>
            <a:pPr algn="ctr"/>
            <a:r>
              <a:rPr dirty="0" i="1" lang="it-IT" sz="1600">
                <a:solidFill>
                  <a:srgbClr val="000000"/>
                </a:solidFill>
              </a:rPr>
              <a:t>Elastic and inertial properties</a:t>
            </a:r>
          </a:p>
        </p:txBody>
      </p:sp>
    </p:spTree>
    <p:extLst>
      <p:ext uri="{BB962C8B-B14F-4D97-AF65-F5344CB8AC3E}">
        <p14:creationId xmlns:p14="http://schemas.microsoft.com/office/powerpoint/2010/main" val="1360045252"/>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56"/>
                                        </p:tgtEl>
                                        <p:attrNameLst>
                                          <p:attrName>style.visibility</p:attrName>
                                        </p:attrNameLst>
                                      </p:cBhvr>
                                      <p:to>
                                        <p:strVal val="visible"/>
                                      </p:to>
                                    </p:set>
                                  </p:childTnLst>
                                </p:cTn>
                              </p:par>
                              <p:par>
                                <p:cTn fill="hold" id="7" nodeType="withEffect" presetClass="entr" presetID="1" presetSubtype="0">
                                  <p:stCondLst>
                                    <p:cond delay="0"/>
                                  </p:stCondLst>
                                  <p:childTnLst>
                                    <p:set>
                                      <p:cBhvr>
                                        <p:cTn dur="1" fill="hold" id="8">
                                          <p:stCondLst>
                                            <p:cond delay="0"/>
                                          </p:stCondLst>
                                        </p:cTn>
                                        <p:tgtEl>
                                          <p:spTgt spid="3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6"/>
    </p:bldLst>
  </p:timing>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1710F2-849F-411D-BB67-F01B87ACAE5A}"/>
              </a:ext>
            </a:extLst>
          </p:cNvPr>
          <p:cNvSpPr>
            <a:spLocks noGrp="1"/>
          </p:cNvSpPr>
          <p:nvPr>
            <p:ph type="title"/>
          </p:nvPr>
        </p:nvSpPr>
        <p:spPr/>
        <p:txBody>
          <a:bodyPr/>
          <a:lstStyle/>
          <a:p>
            <a:r>
              <a:rPr lang="it-IT"/>
              <a:t>FOT on </a:t>
            </a:r>
            <a:r>
              <a:rPr lang="it-IT" err="1"/>
              <a:t>Horses</a:t>
            </a:r>
            <a:endParaRPr lang="it-IT"/>
          </a:p>
        </p:txBody>
      </p:sp>
      <p:sp>
        <p:nvSpPr>
          <p:cNvPr id="4" name="Segnaposto numero diapositiva 3">
            <a:extLst>
              <a:ext uri="{FF2B5EF4-FFF2-40B4-BE49-F238E27FC236}">
                <a16:creationId xmlns:a16="http://schemas.microsoft.com/office/drawing/2014/main" id="{AEB25A2E-BBBC-4DDF-AB64-AB19B224DCB4}"/>
              </a:ext>
            </a:extLst>
          </p:cNvPr>
          <p:cNvSpPr>
            <a:spLocks noGrp="1"/>
          </p:cNvSpPr>
          <p:nvPr>
            <p:ph type="sldNum" sz="quarter" idx="11"/>
          </p:nvPr>
        </p:nvSpPr>
        <p:spPr/>
        <p:txBody>
          <a:bodyPr/>
          <a:lstStyle/>
          <a:p>
            <a:fld id="{062CC5B9-BD11-4090-982C-6B0ABD7F3D46}" type="slidenum">
              <a:rPr lang="it-IT" smtClean="0"/>
              <a:pPr/>
              <a:t>5</a:t>
            </a:fld>
            <a:endParaRPr lang="it-IT"/>
          </a:p>
        </p:txBody>
      </p:sp>
      <p:sp>
        <p:nvSpPr>
          <p:cNvPr id="16" name="Rettangolo 15">
            <a:extLst>
              <a:ext uri="{FF2B5EF4-FFF2-40B4-BE49-F238E27FC236}">
                <a16:creationId xmlns:a16="http://schemas.microsoft.com/office/drawing/2014/main" id="{6DBED979-EF88-4514-9D7E-215A19AC4063}"/>
              </a:ext>
            </a:extLst>
          </p:cNvPr>
          <p:cNvSpPr/>
          <p:nvPr/>
        </p:nvSpPr>
        <p:spPr>
          <a:xfrm>
            <a:off x="86406" y="5574178"/>
            <a:ext cx="6096000" cy="446276"/>
          </a:xfrm>
          <a:prstGeom prst="rect">
            <a:avLst/>
          </a:prstGeom>
        </p:spPr>
        <p:txBody>
          <a:bodyPr>
            <a:spAutoFit/>
          </a:bodyPr>
          <a:lstStyle/>
          <a:p>
            <a:r>
              <a:rPr lang="it-IT" sz="1200" i="1">
                <a:solidFill>
                  <a:schemeClr val="bg2">
                    <a:lumMod val="50000"/>
                  </a:schemeClr>
                </a:solidFill>
              </a:rPr>
              <a:t>Young, </a:t>
            </a:r>
            <a:r>
              <a:rPr lang="it-IT" sz="1200" i="1" err="1">
                <a:solidFill>
                  <a:schemeClr val="bg2">
                    <a:lumMod val="50000"/>
                  </a:schemeClr>
                </a:solidFill>
              </a:rPr>
              <a:t>Tesarowsky</a:t>
            </a:r>
            <a:r>
              <a:rPr lang="it-IT" sz="1200" i="1">
                <a:solidFill>
                  <a:schemeClr val="bg2">
                    <a:lumMod val="50000"/>
                  </a:schemeClr>
                </a:solidFill>
              </a:rPr>
              <a:t> (1994)(1997)</a:t>
            </a:r>
          </a:p>
          <a:p>
            <a:r>
              <a:rPr lang="it-IT" sz="1100" i="1">
                <a:solidFill>
                  <a:schemeClr val="bg2">
                    <a:lumMod val="50000"/>
                  </a:schemeClr>
                </a:solidFill>
              </a:rPr>
              <a:t>Van </a:t>
            </a:r>
            <a:r>
              <a:rPr lang="it-IT" sz="1100" i="1" err="1">
                <a:solidFill>
                  <a:schemeClr val="bg2">
                    <a:lumMod val="50000"/>
                  </a:schemeClr>
                </a:solidFill>
              </a:rPr>
              <a:t>Erck</a:t>
            </a:r>
            <a:r>
              <a:rPr lang="it-IT" sz="1100" i="1">
                <a:solidFill>
                  <a:schemeClr val="bg2">
                    <a:lumMod val="50000"/>
                  </a:schemeClr>
                </a:solidFill>
              </a:rPr>
              <a:t> (2003)(2004)</a:t>
            </a:r>
          </a:p>
        </p:txBody>
      </p:sp>
      <p:grpSp>
        <p:nvGrpSpPr>
          <p:cNvPr id="17" name="Gruppo 7"/>
          <p:cNvGrpSpPr/>
          <p:nvPr/>
        </p:nvGrpSpPr>
        <p:grpSpPr>
          <a:xfrm>
            <a:off x="0" y="6020454"/>
            <a:ext cx="12189741" cy="372746"/>
            <a:chOff x="0" y="5993158"/>
            <a:chExt cx="11667586" cy="372746"/>
          </a:xfrm>
          <a:solidFill>
            <a:schemeClr val="bg1">
              <a:lumMod val="65000"/>
            </a:schemeClr>
          </a:solidFill>
        </p:grpSpPr>
        <p:sp>
          <p:nvSpPr>
            <p:cNvPr id="18" name="Mostrina 9"/>
            <p:cNvSpPr/>
            <p:nvPr/>
          </p:nvSpPr>
          <p:spPr>
            <a:xfrm>
              <a:off x="0" y="5993161"/>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Introduction</a:t>
              </a:r>
              <a:endParaRPr lang="it-IT" sz="1500">
                <a:solidFill>
                  <a:schemeClr val="bg2"/>
                </a:solidFill>
              </a:endParaRPr>
            </a:p>
          </p:txBody>
        </p:sp>
        <p:sp>
          <p:nvSpPr>
            <p:cNvPr id="19" name="Mostrina 10"/>
            <p:cNvSpPr/>
            <p:nvPr/>
          </p:nvSpPr>
          <p:spPr>
            <a:xfrm>
              <a:off x="1944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Architecture</a:t>
              </a:r>
            </a:p>
          </p:txBody>
        </p:sp>
        <p:sp>
          <p:nvSpPr>
            <p:cNvPr id="27" name="Mostrina 11"/>
            <p:cNvSpPr/>
            <p:nvPr/>
          </p:nvSpPr>
          <p:spPr>
            <a:xfrm>
              <a:off x="3888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Control </a:t>
              </a:r>
              <a:r>
                <a:rPr lang="it-IT" sz="1500" err="1">
                  <a:solidFill>
                    <a:schemeClr val="bg2"/>
                  </a:solidFill>
                </a:rPr>
                <a:t>Logic</a:t>
              </a:r>
              <a:endParaRPr lang="it-IT" sz="1500">
                <a:solidFill>
                  <a:schemeClr val="bg2"/>
                </a:solidFill>
              </a:endParaRPr>
            </a:p>
          </p:txBody>
        </p:sp>
        <p:sp>
          <p:nvSpPr>
            <p:cNvPr id="28" name="Mostrina 12"/>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User Interface</a:t>
              </a:r>
            </a:p>
          </p:txBody>
        </p:sp>
        <p:sp>
          <p:nvSpPr>
            <p:cNvPr id="29" name="Mostrina 13"/>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Validation</a:t>
              </a:r>
            </a:p>
          </p:txBody>
        </p:sp>
        <p:sp>
          <p:nvSpPr>
            <p:cNvPr id="30" name="Mostrina 14"/>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Conclusion</a:t>
              </a:r>
              <a:endParaRPr lang="it-IT" sz="1500">
                <a:solidFill>
                  <a:schemeClr val="bg2"/>
                </a:solidFill>
              </a:endParaRPr>
            </a:p>
          </p:txBody>
        </p:sp>
      </p:grpSp>
      <p:sp>
        <p:nvSpPr>
          <p:cNvPr id="21" name="Rectangle: Rounded Corners 20">
            <a:extLst>
              <a:ext uri="{FF2B5EF4-FFF2-40B4-BE49-F238E27FC236}">
                <a16:creationId xmlns:a16="http://schemas.microsoft.com/office/drawing/2014/main" id="{608A5AAF-2A65-4CB7-8DDD-581AA8A6EE0D}"/>
              </a:ext>
            </a:extLst>
          </p:cNvPr>
          <p:cNvSpPr/>
          <p:nvPr/>
        </p:nvSpPr>
        <p:spPr>
          <a:xfrm>
            <a:off x="367732" y="1384980"/>
            <a:ext cx="5301547" cy="1485157"/>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lvl="2"/>
            <a:r>
              <a:rPr lang="en-US" sz="2400" b="1" dirty="0">
                <a:solidFill>
                  <a:schemeClr val="tx2"/>
                </a:solidFill>
                <a:latin typeface="Arial Nova Light" panose="020B0304020202020204" pitchFamily="34" charset="0"/>
              </a:rPr>
              <a:t>Few studies </a:t>
            </a:r>
            <a:r>
              <a:rPr lang="en-US" sz="2400" dirty="0">
                <a:solidFill>
                  <a:schemeClr val="tx2"/>
                </a:solidFill>
                <a:latin typeface="Arial Nova Light" panose="020B0304020202020204" pitchFamily="34" charset="0"/>
              </a:rPr>
              <a:t>performed on healthy and pathologic horses</a:t>
            </a:r>
          </a:p>
        </p:txBody>
      </p:sp>
      <p:sp>
        <p:nvSpPr>
          <p:cNvPr id="24" name="Rectangle: Rounded Corners 23">
            <a:extLst>
              <a:ext uri="{FF2B5EF4-FFF2-40B4-BE49-F238E27FC236}">
                <a16:creationId xmlns:a16="http://schemas.microsoft.com/office/drawing/2014/main" id="{95E95141-0323-4370-A278-6330C2A3AA98}"/>
              </a:ext>
            </a:extLst>
          </p:cNvPr>
          <p:cNvSpPr/>
          <p:nvPr/>
        </p:nvSpPr>
        <p:spPr>
          <a:xfrm>
            <a:off x="367733" y="3346441"/>
            <a:ext cx="5301546" cy="1485157"/>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lvl="2"/>
            <a:r>
              <a:rPr lang="en-US" sz="2400" b="1" dirty="0">
                <a:solidFill>
                  <a:schemeClr val="tx2"/>
                </a:solidFill>
                <a:latin typeface="Arial Nova Light" panose="020B0304020202020204" pitchFamily="34" charset="0"/>
              </a:rPr>
              <a:t>Results</a:t>
            </a:r>
            <a:r>
              <a:rPr lang="en-US" sz="2400" dirty="0">
                <a:solidFill>
                  <a:schemeClr val="tx2"/>
                </a:solidFill>
                <a:latin typeface="Arial Nova Light" panose="020B0304020202020204" pitchFamily="34" charset="0"/>
              </a:rPr>
              <a:t> are </a:t>
            </a:r>
            <a:r>
              <a:rPr lang="en-US" sz="2400" b="1" dirty="0">
                <a:solidFill>
                  <a:schemeClr val="tx2"/>
                </a:solidFill>
                <a:latin typeface="Arial Nova Light" panose="020B0304020202020204" pitchFamily="34" charset="0"/>
              </a:rPr>
              <a:t>similar</a:t>
            </a:r>
            <a:r>
              <a:rPr lang="en-US" sz="2400" dirty="0">
                <a:solidFill>
                  <a:schemeClr val="tx2"/>
                </a:solidFill>
                <a:latin typeface="Arial Nova Light" panose="020B0304020202020204" pitchFamily="34" charset="0"/>
              </a:rPr>
              <a:t> to the one obtained for humans</a:t>
            </a:r>
          </a:p>
        </p:txBody>
      </p:sp>
      <p:pic>
        <p:nvPicPr>
          <p:cNvPr id="10" name="Graphic 9" descr="Magnifying glass with solid fill">
            <a:extLst>
              <a:ext uri="{FF2B5EF4-FFF2-40B4-BE49-F238E27FC236}">
                <a16:creationId xmlns:a16="http://schemas.microsoft.com/office/drawing/2014/main" id="{A3F1E1C5-CB6D-47D8-93B0-0BEFA13114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8681" y="1652071"/>
            <a:ext cx="914400" cy="914400"/>
          </a:xfrm>
          <a:prstGeom prst="rect">
            <a:avLst/>
          </a:prstGeom>
        </p:spPr>
      </p:pic>
      <p:pic>
        <p:nvPicPr>
          <p:cNvPr id="12" name="Graphic 11" descr="Presentation with bar chart with solid fill">
            <a:extLst>
              <a:ext uri="{FF2B5EF4-FFF2-40B4-BE49-F238E27FC236}">
                <a16:creationId xmlns:a16="http://schemas.microsoft.com/office/drawing/2014/main" id="{4E8DECC8-B689-4600-B2A2-A1DA123CB2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8681" y="3610130"/>
            <a:ext cx="914400" cy="914400"/>
          </a:xfrm>
          <a:prstGeom prst="rect">
            <a:avLst/>
          </a:prstGeom>
        </p:spPr>
      </p:pic>
      <p:pic>
        <p:nvPicPr>
          <p:cNvPr id="14" name="Graphic 13" descr="Exclamation mark with solid fill">
            <a:extLst>
              <a:ext uri="{FF2B5EF4-FFF2-40B4-BE49-F238E27FC236}">
                <a16:creationId xmlns:a16="http://schemas.microsoft.com/office/drawing/2014/main" id="{4AE2BC31-CC7F-4167-96A9-E29B1CB2FFE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10092" y="4041017"/>
            <a:ext cx="914400" cy="914400"/>
          </a:xfrm>
          <a:prstGeom prst="rect">
            <a:avLst/>
          </a:prstGeom>
        </p:spPr>
      </p:pic>
      <p:sp>
        <p:nvSpPr>
          <p:cNvPr id="20" name="Rectangle 19">
            <a:extLst>
              <a:ext uri="{FF2B5EF4-FFF2-40B4-BE49-F238E27FC236}">
                <a16:creationId xmlns:a16="http://schemas.microsoft.com/office/drawing/2014/main" id="{7C4627E5-ABA2-4CA1-AFEC-7C5FADF90B1D}"/>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sp>
        <p:nvSpPr>
          <p:cNvPr id="26" name="TextBox 25">
            <a:extLst>
              <a:ext uri="{FF2B5EF4-FFF2-40B4-BE49-F238E27FC236}">
                <a16:creationId xmlns:a16="http://schemas.microsoft.com/office/drawing/2014/main" id="{376CA358-A9EF-4F89-BE08-4626DCEF7EC6}"/>
              </a:ext>
            </a:extLst>
          </p:cNvPr>
          <p:cNvSpPr txBox="1"/>
          <p:nvPr/>
        </p:nvSpPr>
        <p:spPr>
          <a:xfrm>
            <a:off x="6113997" y="1794248"/>
            <a:ext cx="5072461" cy="2246769"/>
          </a:xfrm>
          <a:prstGeom prst="rect">
            <a:avLst/>
          </a:prstGeom>
          <a:noFill/>
        </p:spPr>
        <p:txBody>
          <a:bodyPr wrap="square">
            <a:spAutoFit/>
          </a:bodyPr>
          <a:lstStyle/>
          <a:p>
            <a:pPr algn="ctr"/>
            <a:r>
              <a:rPr lang="it-IT" sz="2800" dirty="0">
                <a:solidFill>
                  <a:schemeClr val="tx2"/>
                </a:solidFill>
                <a:latin typeface="Arial Nova Light" panose="020B0304020202020204" pitchFamily="34" charset="0"/>
              </a:rPr>
              <a:t>However lack of a standards causes </a:t>
            </a:r>
            <a:r>
              <a:rPr lang="en-US" sz="2800" dirty="0">
                <a:solidFill>
                  <a:schemeClr val="tx2"/>
                </a:solidFill>
                <a:latin typeface="Arial Nova Light" panose="020B0304020202020204" pitchFamily="34" charset="0"/>
              </a:rPr>
              <a:t>current devices to be </a:t>
            </a:r>
            <a:r>
              <a:rPr lang="en-US" sz="2800" b="1" dirty="0">
                <a:solidFill>
                  <a:schemeClr val="tx2"/>
                </a:solidFill>
                <a:latin typeface="Arial Nova Light" panose="020B0304020202020204" pitchFamily="34" charset="0"/>
              </a:rPr>
              <a:t>complex</a:t>
            </a:r>
            <a:r>
              <a:rPr lang="en-US" sz="2800" dirty="0">
                <a:solidFill>
                  <a:schemeClr val="tx2"/>
                </a:solidFill>
                <a:latin typeface="Arial Nova Light" panose="020B0304020202020204" pitchFamily="34" charset="0"/>
              </a:rPr>
              <a:t>, </a:t>
            </a:r>
            <a:r>
              <a:rPr lang="en-US" sz="2800" b="1" dirty="0">
                <a:solidFill>
                  <a:schemeClr val="tx2"/>
                </a:solidFill>
                <a:latin typeface="Arial Nova Light" panose="020B0304020202020204" pitchFamily="34" charset="0"/>
              </a:rPr>
              <a:t>cumbersome</a:t>
            </a:r>
            <a:r>
              <a:rPr lang="en-US" sz="2800" dirty="0">
                <a:solidFill>
                  <a:schemeClr val="tx2"/>
                </a:solidFill>
                <a:latin typeface="Arial Nova Light" panose="020B0304020202020204" pitchFamily="34" charset="0"/>
              </a:rPr>
              <a:t>, </a:t>
            </a:r>
            <a:r>
              <a:rPr lang="en-US" sz="2800" b="1" dirty="0">
                <a:solidFill>
                  <a:schemeClr val="tx2"/>
                </a:solidFill>
                <a:latin typeface="Arial Nova Light" panose="020B0304020202020204" pitchFamily="34" charset="0"/>
              </a:rPr>
              <a:t>expensive</a:t>
            </a:r>
            <a:r>
              <a:rPr lang="en-US" sz="2800" dirty="0">
                <a:solidFill>
                  <a:schemeClr val="tx2"/>
                </a:solidFill>
                <a:latin typeface="Arial Nova Light" panose="020B0304020202020204" pitchFamily="34" charset="0"/>
              </a:rPr>
              <a:t>, and </a:t>
            </a:r>
            <a:r>
              <a:rPr lang="en-US" sz="2800" b="1" dirty="0">
                <a:solidFill>
                  <a:schemeClr val="tx2"/>
                </a:solidFill>
                <a:latin typeface="Arial Nova Light" panose="020B0304020202020204" pitchFamily="34" charset="0"/>
              </a:rPr>
              <a:t>difficult</a:t>
            </a:r>
            <a:r>
              <a:rPr lang="en-US" sz="2800" dirty="0">
                <a:solidFill>
                  <a:schemeClr val="tx2"/>
                </a:solidFill>
                <a:latin typeface="Arial Nova Light" panose="020B0304020202020204" pitchFamily="34" charset="0"/>
              </a:rPr>
              <a:t> to be applied on horses</a:t>
            </a:r>
            <a:endParaRPr lang="it-IT" sz="2800" dirty="0"/>
          </a:p>
        </p:txBody>
      </p:sp>
    </p:spTree>
    <p:extLst>
      <p:ext uri="{BB962C8B-B14F-4D97-AF65-F5344CB8AC3E}">
        <p14:creationId xmlns:p14="http://schemas.microsoft.com/office/powerpoint/2010/main" val="131765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extLst>
    <p:ext uri="{6950BFC3-D8DA-4A85-94F7-54DA5524770B}">
      <p188:commentRel xmlns:p188="http://schemas.microsoft.com/office/powerpoint/2018/8/main" r:id="rId3"/>
    </p:ext>
  </p:extLst>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1710F2-849F-411D-BB67-F01B87ACAE5A}"/>
              </a:ext>
            </a:extLst>
          </p:cNvPr>
          <p:cNvSpPr>
            <a:spLocks noGrp="1"/>
          </p:cNvSpPr>
          <p:nvPr>
            <p:ph type="title"/>
          </p:nvPr>
        </p:nvSpPr>
        <p:spPr/>
        <p:txBody>
          <a:bodyPr/>
          <a:lstStyle/>
          <a:p>
            <a:r>
              <a:rPr dirty="0" lang="it-IT"/>
              <a:t>A novel approach</a:t>
            </a:r>
          </a:p>
        </p:txBody>
      </p:sp>
      <p:sp>
        <p:nvSpPr>
          <p:cNvPr id="4" name="Segnaposto numero diapositiva 3">
            <a:extLst>
              <a:ext uri="{FF2B5EF4-FFF2-40B4-BE49-F238E27FC236}">
                <a16:creationId xmlns:a16="http://schemas.microsoft.com/office/drawing/2014/main" id="{AEB25A2E-BBBC-4DDF-AB64-AB19B224DCB4}"/>
              </a:ext>
            </a:extLst>
          </p:cNvPr>
          <p:cNvSpPr>
            <a:spLocks noGrp="1"/>
          </p:cNvSpPr>
          <p:nvPr>
            <p:ph idx="11" sz="quarter" type="sldNum"/>
          </p:nvPr>
        </p:nvSpPr>
        <p:spPr/>
        <p:txBody>
          <a:bodyPr/>
          <a:lstStyle/>
          <a:p>
            <a:fld id="{062CC5B9-BD11-4090-982C-6B0ABD7F3D46}" type="slidenum">
              <a:rPr lang="it-IT" smtClean="0"/>
              <a:pPr/>
              <a:t>6</a:t>
            </a:fld>
            <a:endParaRPr lang="it-IT"/>
          </a:p>
        </p:txBody>
      </p:sp>
      <p:sp>
        <p:nvSpPr>
          <p:cNvPr id="16" name="Rettangolo 15">
            <a:extLst>
              <a:ext uri="{FF2B5EF4-FFF2-40B4-BE49-F238E27FC236}">
                <a16:creationId xmlns:a16="http://schemas.microsoft.com/office/drawing/2014/main" id="{6DBED979-EF88-4514-9D7E-215A19AC4063}"/>
              </a:ext>
            </a:extLst>
          </p:cNvPr>
          <p:cNvSpPr/>
          <p:nvPr/>
        </p:nvSpPr>
        <p:spPr>
          <a:xfrm>
            <a:off x="10028075" y="5736091"/>
            <a:ext cx="1692141" cy="276999"/>
          </a:xfrm>
          <a:prstGeom prst="rect">
            <a:avLst/>
          </a:prstGeom>
        </p:spPr>
        <p:txBody>
          <a:bodyPr wrap="square">
            <a:spAutoFit/>
          </a:bodyPr>
          <a:lstStyle/>
          <a:p>
            <a:r>
              <a:rPr dirty="0" i="1" lang="it-IT" sz="1200">
                <a:solidFill>
                  <a:schemeClr val="bg2">
                    <a:lumMod val="50000"/>
                  </a:schemeClr>
                </a:solidFill>
              </a:rPr>
              <a:t>Bizzotto et al. (2021)</a:t>
            </a:r>
            <a:endParaRPr dirty="0" i="1" lang="it-IT" sz="1100">
              <a:solidFill>
                <a:schemeClr val="bg2">
                  <a:lumMod val="50000"/>
                </a:schemeClr>
              </a:solidFill>
            </a:endParaRPr>
          </a:p>
        </p:txBody>
      </p:sp>
      <p:grpSp>
        <p:nvGrpSpPr>
          <p:cNvPr id="17" name="Gruppo 7"/>
          <p:cNvGrpSpPr/>
          <p:nvPr/>
        </p:nvGrpSpPr>
        <p:grpSpPr>
          <a:xfrm>
            <a:off x="0" y="6020454"/>
            <a:ext cx="12189741" cy="372746"/>
            <a:chOff x="0" y="5993158"/>
            <a:chExt cx="11667586" cy="372746"/>
          </a:xfrm>
          <a:solidFill>
            <a:schemeClr val="bg1">
              <a:lumMod val="65000"/>
            </a:schemeClr>
          </a:solidFill>
        </p:grpSpPr>
        <p:sp>
          <p:nvSpPr>
            <p:cNvPr id="18" name="Mostrina 9"/>
            <p:cNvSpPr/>
            <p:nvPr/>
          </p:nvSpPr>
          <p:spPr>
            <a:xfrm>
              <a:off x="0" y="5993161"/>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Introduction</a:t>
              </a:r>
              <a:endParaRPr lang="it-IT" sz="1500">
                <a:solidFill>
                  <a:schemeClr val="bg2"/>
                </a:solidFill>
              </a:endParaRPr>
            </a:p>
          </p:txBody>
        </p:sp>
        <p:sp>
          <p:nvSpPr>
            <p:cNvPr id="19" name="Mostrina 10"/>
            <p:cNvSpPr/>
            <p:nvPr/>
          </p:nvSpPr>
          <p:spPr>
            <a:xfrm>
              <a:off x="1944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lang="it-IT" sz="1500">
                  <a:solidFill>
                    <a:schemeClr val="bg2"/>
                  </a:solidFill>
                </a:rPr>
                <a:t>Architecture</a:t>
              </a:r>
            </a:p>
          </p:txBody>
        </p:sp>
        <p:sp>
          <p:nvSpPr>
            <p:cNvPr id="27" name="Mostrina 11"/>
            <p:cNvSpPr/>
            <p:nvPr/>
          </p:nvSpPr>
          <p:spPr>
            <a:xfrm>
              <a:off x="3888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lang="it-IT" sz="1500">
                  <a:solidFill>
                    <a:schemeClr val="bg2"/>
                  </a:solidFill>
                </a:rPr>
                <a:t>Control </a:t>
              </a:r>
              <a:r>
                <a:rPr err="1" lang="it-IT" sz="1500">
                  <a:solidFill>
                    <a:schemeClr val="bg2"/>
                  </a:solidFill>
                </a:rPr>
                <a:t>Logic</a:t>
              </a:r>
              <a:endParaRPr lang="it-IT" sz="1500">
                <a:solidFill>
                  <a:schemeClr val="bg2"/>
                </a:solidFill>
              </a:endParaRPr>
            </a:p>
          </p:txBody>
        </p:sp>
        <p:sp>
          <p:nvSpPr>
            <p:cNvPr id="28" name="Mostrina 12"/>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User Interface</a:t>
              </a:r>
            </a:p>
          </p:txBody>
        </p:sp>
        <p:sp>
          <p:nvSpPr>
            <p:cNvPr id="29" name="Mostrina 13"/>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sz="1500">
                  <a:solidFill>
                    <a:schemeClr val="bg2"/>
                  </a:solidFill>
                </a:rPr>
                <a:t>Validation</a:t>
              </a:r>
            </a:p>
          </p:txBody>
        </p:sp>
        <p:sp>
          <p:nvSpPr>
            <p:cNvPr id="30" name="Mostrina 14"/>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err="1" lang="it-IT" sz="1500">
                  <a:solidFill>
                    <a:schemeClr val="bg2"/>
                  </a:solidFill>
                </a:rPr>
                <a:t>Conclusion</a:t>
              </a:r>
              <a:endParaRPr lang="it-IT" sz="1500">
                <a:solidFill>
                  <a:schemeClr val="bg2"/>
                </a:solidFill>
              </a:endParaRPr>
            </a:p>
          </p:txBody>
        </p:sp>
      </p:grpSp>
      <p:sp>
        <p:nvSpPr>
          <p:cNvPr id="21" name="Rectangle: Rounded Corners 20">
            <a:extLst>
              <a:ext uri="{FF2B5EF4-FFF2-40B4-BE49-F238E27FC236}">
                <a16:creationId xmlns:a16="http://schemas.microsoft.com/office/drawing/2014/main" id="{608A5AAF-2A65-4CB7-8DDD-581AA8A6EE0D}"/>
              </a:ext>
            </a:extLst>
          </p:cNvPr>
          <p:cNvSpPr/>
          <p:nvPr/>
        </p:nvSpPr>
        <p:spPr>
          <a:xfrm>
            <a:off x="259825" y="1163786"/>
            <a:ext cx="7498080" cy="1629466"/>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anchor="ctr" rtlCol="0"/>
          <a:lstStyle/>
          <a:p>
            <a:pPr lvl="3"/>
            <a:r>
              <a:rPr dirty="0" lang="en-US" sz="2400">
                <a:solidFill>
                  <a:schemeClr val="tx2"/>
                </a:solidFill>
                <a:latin charset="0" panose="020B0304020202020204" pitchFamily="34" typeface="Arial Nova Light"/>
              </a:rPr>
              <a:t>Proof of concept based on a new approach for FOT delivery in horses was developed at </a:t>
            </a:r>
            <a:r>
              <a:rPr dirty="0" err="1" lang="en-US" sz="2400">
                <a:solidFill>
                  <a:schemeClr val="tx2"/>
                </a:solidFill>
                <a:latin charset="0" panose="020B0304020202020204" pitchFamily="34" typeface="Arial Nova Light"/>
              </a:rPr>
              <a:t>Techres</a:t>
            </a:r>
            <a:r>
              <a:rPr dirty="0" lang="en-US" sz="2400">
                <a:solidFill>
                  <a:schemeClr val="tx2"/>
                </a:solidFill>
                <a:latin charset="0" panose="020B0304020202020204" pitchFamily="34" typeface="Arial Nova Light"/>
              </a:rPr>
              <a:t> Lab in 2019.</a:t>
            </a:r>
          </a:p>
        </p:txBody>
      </p:sp>
      <p:pic>
        <p:nvPicPr>
          <p:cNvPr descr="Lightbulb and pencil with solid fill" id="20" name="Graphic 19">
            <a:extLst>
              <a:ext uri="{FF2B5EF4-FFF2-40B4-BE49-F238E27FC236}">
                <a16:creationId xmlns:a16="http://schemas.microsoft.com/office/drawing/2014/main" id="{5690BD43-E79A-454C-8A35-D222B42513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799" y="1550282"/>
            <a:ext cx="914400" cy="914400"/>
          </a:xfrm>
          <a:prstGeom prst="rect">
            <a:avLst/>
          </a:prstGeom>
        </p:spPr>
      </p:pic>
      <p:pic>
        <p:nvPicPr>
          <p:cNvPr id="22" name="Immagine 2">
            <a:extLst>
              <a:ext uri="{FF2B5EF4-FFF2-40B4-BE49-F238E27FC236}">
                <a16:creationId xmlns:a16="http://schemas.microsoft.com/office/drawing/2014/main" id="{87E3BDD4-30E0-4AF3-9567-4031884A827C}"/>
              </a:ext>
            </a:extLst>
          </p:cNvPr>
          <p:cNvPicPr>
            <a:picLocks noChangeAspect="1"/>
          </p:cNvPicPr>
          <p:nvPr/>
        </p:nvPicPr>
        <p:blipFill>
          <a:blip cstate="print" r:embed="rId6">
            <a:extLst>
              <a:ext uri="{28A0092B-C50C-407E-A947-70E740481C1C}">
                <a14:useLocalDpi xmlns:a14="http://schemas.microsoft.com/office/drawing/2010/main" val="0"/>
              </a:ext>
            </a:extLst>
          </a:blip>
          <a:stretch>
            <a:fillRect/>
          </a:stretch>
        </p:blipFill>
        <p:spPr>
          <a:xfrm rot="5400000">
            <a:off x="7589656" y="1816959"/>
            <a:ext cx="4442716" cy="3332037"/>
          </a:xfrm>
          <a:prstGeom prst="rect">
            <a:avLst/>
          </a:prstGeom>
        </p:spPr>
      </p:pic>
      <p:sp>
        <p:nvSpPr>
          <p:cNvPr id="23" name="Rectangle 22">
            <a:extLst>
              <a:ext uri="{FF2B5EF4-FFF2-40B4-BE49-F238E27FC236}">
                <a16:creationId xmlns:a16="http://schemas.microsoft.com/office/drawing/2014/main" id="{0B86C94D-8EAC-4EE0-A896-4F525C116249}"/>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anchor="ctr" rtlCol="0"/>
          <a:lstStyle/>
          <a:p>
            <a:pPr algn="ctr"/>
            <a:r>
              <a:rPr dirty="0" lang="it-IT"/>
              <a:t>Carrassi Thomas</a:t>
            </a:r>
          </a:p>
        </p:txBody>
      </p:sp>
      <p:pic>
        <p:nvPicPr>
          <p:cNvPr descr="/Users/matteopalmisano/Desktop/Schermata 2019-04-02 alle 12.14.37.png" id="25" name="Immagine 14">
            <a:extLst>
              <a:ext uri="{FF2B5EF4-FFF2-40B4-BE49-F238E27FC236}">
                <a16:creationId xmlns:a16="http://schemas.microsoft.com/office/drawing/2014/main" id="{52EFE969-3B12-47C8-A237-FA85C43A4EFF}"/>
              </a:ext>
            </a:extLst>
          </p:cNvPr>
          <p:cNvPicPr/>
          <p:nvPr/>
        </p:nvPicPr>
        <p:blipFill rotWithShape="1">
          <a:blip r:embed="rId7">
            <a:extLst>
              <a:ext uri="{28A0092B-C50C-407E-A947-70E740481C1C}">
                <a14:useLocalDpi xmlns:a14="http://schemas.microsoft.com/office/drawing/2010/main" val="0"/>
              </a:ext>
            </a:extLst>
          </a:blip>
          <a:srcRect b="-192" r="126"/>
          <a:stretch/>
        </p:blipFill>
        <p:spPr bwMode="auto">
          <a:xfrm>
            <a:off x="714967" y="4176723"/>
            <a:ext cx="2823174" cy="1644315"/>
          </a:xfrm>
          <a:prstGeom prst="rect">
            <a:avLst/>
          </a:prstGeom>
          <a:noFill/>
          <a:ln>
            <a:noFill/>
          </a:ln>
        </p:spPr>
      </p:pic>
      <p:sp>
        <p:nvSpPr>
          <p:cNvPr id="26" name="Rectangle: Rounded Corners 25">
            <a:extLst>
              <a:ext uri="{FF2B5EF4-FFF2-40B4-BE49-F238E27FC236}">
                <a16:creationId xmlns:a16="http://schemas.microsoft.com/office/drawing/2014/main" id="{66B92630-B31E-42BB-ACD1-5EAD45990DA7}"/>
              </a:ext>
            </a:extLst>
          </p:cNvPr>
          <p:cNvSpPr/>
          <p:nvPr/>
        </p:nvSpPr>
        <p:spPr>
          <a:xfrm>
            <a:off x="259825" y="2983480"/>
            <a:ext cx="3580078" cy="1019702"/>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anchor="ctr" rtlCol="0"/>
          <a:lstStyle/>
          <a:p>
            <a:pPr lvl="2"/>
            <a:r>
              <a:rPr dirty="0" lang="en-US" sz="2000">
                <a:solidFill>
                  <a:schemeClr val="tx2"/>
                </a:solidFill>
                <a:latin charset="0" panose="020B0304020202020204" pitchFamily="34" typeface="Arial Nova Light"/>
              </a:rPr>
              <a:t>Pressure oscillations generator based on a loudspeaker (LS). </a:t>
            </a:r>
          </a:p>
        </p:txBody>
      </p:sp>
      <p:pic>
        <p:nvPicPr>
          <p:cNvPr descr="Volume with solid fill" id="31" name="Graphic 30">
            <a:extLst>
              <a:ext uri="{FF2B5EF4-FFF2-40B4-BE49-F238E27FC236}">
                <a16:creationId xmlns:a16="http://schemas.microsoft.com/office/drawing/2014/main" id="{6D7DA426-EA89-4D7F-A92C-B5074B3AEB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9707" y="3106676"/>
            <a:ext cx="746394" cy="746394"/>
          </a:xfrm>
          <a:prstGeom prst="rect">
            <a:avLst/>
          </a:prstGeom>
        </p:spPr>
      </p:pic>
      <p:pic>
        <p:nvPicPr>
          <p:cNvPr id="32" name="Immagine 6">
            <a:extLst>
              <a:ext uri="{FF2B5EF4-FFF2-40B4-BE49-F238E27FC236}">
                <a16:creationId xmlns:a16="http://schemas.microsoft.com/office/drawing/2014/main" id="{EECEE540-EF84-45B4-943F-5C8171A370BA}"/>
              </a:ext>
            </a:extLst>
          </p:cNvPr>
          <p:cNvPicPr>
            <a:picLocks noChangeAspect="1"/>
          </p:cNvPicPr>
          <p:nvPr/>
        </p:nvPicPr>
        <p:blipFill>
          <a:blip cstate="print" r:embed="rId10">
            <a:extLst>
              <a:ext uri="{28A0092B-C50C-407E-A947-70E740481C1C}">
                <a14:useLocalDpi xmlns:a14="http://schemas.microsoft.com/office/drawing/2010/main" val="0"/>
              </a:ext>
            </a:extLst>
          </a:blip>
          <a:srcRect/>
          <a:stretch/>
        </p:blipFill>
        <p:spPr>
          <a:xfrm>
            <a:off x="4701245" y="4193413"/>
            <a:ext cx="2383520" cy="1597866"/>
          </a:xfrm>
          <a:prstGeom prst="rect">
            <a:avLst/>
          </a:prstGeom>
        </p:spPr>
      </p:pic>
      <p:sp>
        <p:nvSpPr>
          <p:cNvPr id="33" name="Rectangle: Rounded Corners 32">
            <a:extLst>
              <a:ext uri="{FF2B5EF4-FFF2-40B4-BE49-F238E27FC236}">
                <a16:creationId xmlns:a16="http://schemas.microsoft.com/office/drawing/2014/main" id="{F941A169-473A-4E8E-BFEA-943CD8AA9F5D}"/>
              </a:ext>
            </a:extLst>
          </p:cNvPr>
          <p:cNvSpPr/>
          <p:nvPr/>
        </p:nvSpPr>
        <p:spPr>
          <a:xfrm>
            <a:off x="4177827" y="2983481"/>
            <a:ext cx="3580078" cy="1019702"/>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anchor="ctr" rtlCol="0"/>
          <a:lstStyle/>
          <a:p>
            <a:pPr lvl="2"/>
            <a:r>
              <a:rPr dirty="0" lang="en-US" sz="2000">
                <a:solidFill>
                  <a:schemeClr val="tx2"/>
                </a:solidFill>
                <a:latin charset="0" panose="020B0304020202020204" pitchFamily="34" typeface="Arial Nova Light"/>
              </a:rPr>
              <a:t>Pressure generator based on a motor and a propeller.</a:t>
            </a:r>
          </a:p>
        </p:txBody>
      </p:sp>
      <p:sp>
        <p:nvSpPr>
          <p:cNvPr id="35" name="Rettangolo 22">
            <a:extLst>
              <a:ext uri="{FF2B5EF4-FFF2-40B4-BE49-F238E27FC236}">
                <a16:creationId xmlns:a16="http://schemas.microsoft.com/office/drawing/2014/main" id="{CA523EC6-480C-439D-B9E1-C2F5CE48DC36}"/>
              </a:ext>
            </a:extLst>
          </p:cNvPr>
          <p:cNvSpPr/>
          <p:nvPr/>
        </p:nvSpPr>
        <p:spPr>
          <a:xfrm>
            <a:off x="1156101" y="5767558"/>
            <a:ext cx="6342215" cy="446276"/>
          </a:xfrm>
          <a:prstGeom prst="rect">
            <a:avLst/>
          </a:prstGeom>
        </p:spPr>
        <p:txBody>
          <a:bodyPr wrap="square">
            <a:spAutoFit/>
          </a:bodyPr>
          <a:lstStyle/>
          <a:p>
            <a:r>
              <a:rPr dirty="0" i="1" lang="it-IT" sz="1200">
                <a:solidFill>
                  <a:schemeClr val="bg2">
                    <a:lumMod val="50000"/>
                  </a:schemeClr>
                </a:solidFill>
              </a:rPr>
              <a:t>Navajas, Dellacà, Farrè (2014)                                      </a:t>
            </a:r>
            <a:r>
              <a:rPr dirty="0" i="1" lang="it-IT" sz="1100">
                <a:solidFill>
                  <a:schemeClr val="bg2">
                    <a:lumMod val="50000"/>
                  </a:schemeClr>
                </a:solidFill>
              </a:rPr>
              <a:t>Patent number: WO 2012/014024 AI</a:t>
            </a:r>
            <a:endParaRPr dirty="0" i="1" lang="it-IT" sz="1050">
              <a:solidFill>
                <a:schemeClr val="bg2">
                  <a:lumMod val="50000"/>
                </a:schemeClr>
              </a:solidFill>
            </a:endParaRPr>
          </a:p>
          <a:p>
            <a:endParaRPr dirty="0" i="1" lang="it-IT" sz="1100">
              <a:solidFill>
                <a:schemeClr val="bg2">
                  <a:lumMod val="50000"/>
                </a:schemeClr>
              </a:solidFill>
            </a:endParaRPr>
          </a:p>
        </p:txBody>
      </p:sp>
      <p:pic>
        <p:nvPicPr>
          <p:cNvPr id="7" name="Picture 6">
            <a:extLst>
              <a:ext uri="{FF2B5EF4-FFF2-40B4-BE49-F238E27FC236}">
                <a16:creationId xmlns:a16="http://schemas.microsoft.com/office/drawing/2014/main" id="{8C4CA8AF-CFAF-4931-B9BE-19B3C08CF6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26781" y="2060705"/>
            <a:ext cx="2814386" cy="762072"/>
          </a:xfrm>
          <a:prstGeom prst="rect">
            <a:avLst/>
          </a:prstGeom>
        </p:spPr>
      </p:pic>
      <p:pic>
        <p:nvPicPr>
          <p:cNvPr descr="Logo&#10;&#10;Description automatically generated" id="5" name="Picture 4">
            <a:extLst>
              <a:ext uri="{FF2B5EF4-FFF2-40B4-BE49-F238E27FC236}">
                <a16:creationId xmlns:a16="http://schemas.microsoft.com/office/drawing/2014/main" id="{96FF2128-9FD6-4881-A9AD-92BED80DD28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27208" y="3106676"/>
            <a:ext cx="762000" cy="762000"/>
          </a:xfrm>
          <a:prstGeom prst="rect">
            <a:avLst/>
          </a:prstGeom>
        </p:spPr>
      </p:pic>
    </p:spTree>
    <p:extLst>
      <p:ext uri="{BB962C8B-B14F-4D97-AF65-F5344CB8AC3E}">
        <p14:creationId xmlns:p14="http://schemas.microsoft.com/office/powerpoint/2010/main" val="1402801153"/>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32"/>
                                        </p:tgtEl>
                                        <p:attrNameLst>
                                          <p:attrName>style.visibility</p:attrName>
                                        </p:attrNameLst>
                                      </p:cBhvr>
                                      <p:to>
                                        <p:strVal val="visible"/>
                                      </p:to>
                                    </p:set>
                                  </p:childTnLst>
                                </p:cTn>
                              </p:par>
                              <p:par>
                                <p:cTn fill="hold" id="7" nodeType="withEffect" presetClass="entr" presetID="1" presetSubtype="0">
                                  <p:stCondLst>
                                    <p:cond delay="0"/>
                                  </p:stCondLst>
                                  <p:childTnLst>
                                    <p:set>
                                      <p:cBhvr>
                                        <p:cTn dur="1" fill="hold" id="8">
                                          <p:stCondLst>
                                            <p:cond delay="0"/>
                                          </p:stCondLst>
                                        </p:cTn>
                                        <p:tgtEl>
                                          <p:spTgt spid="25"/>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26"/>
                                        </p:tgtEl>
                                        <p:attrNameLst>
                                          <p:attrName>style.visibility</p:attrName>
                                        </p:attrNameLst>
                                      </p:cBhvr>
                                      <p:to>
                                        <p:strVal val="visible"/>
                                      </p:to>
                                    </p:set>
                                  </p:childTnLst>
                                </p:cTn>
                              </p:par>
                              <p:par>
                                <p:cTn fill="hold" id="11" nodeType="withEffect" presetClass="entr" presetID="1" presetSubtype="0">
                                  <p:stCondLst>
                                    <p:cond delay="0"/>
                                  </p:stCondLst>
                                  <p:childTnLst>
                                    <p:set>
                                      <p:cBhvr>
                                        <p:cTn dur="1" fill="hold" id="12">
                                          <p:stCondLst>
                                            <p:cond delay="0"/>
                                          </p:stCondLst>
                                        </p:cTn>
                                        <p:tgtEl>
                                          <p:spTgt spid="31"/>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33"/>
                                        </p:tgtEl>
                                        <p:attrNameLst>
                                          <p:attrName>style.visibility</p:attrName>
                                        </p:attrNameLst>
                                      </p:cBhvr>
                                      <p:to>
                                        <p:strVal val="visible"/>
                                      </p:to>
                                    </p:set>
                                  </p:childTnLst>
                                </p:cTn>
                              </p:par>
                              <p:par>
                                <p:cTn fill="hold" id="15" nodeType="withEffect" presetClass="entr" presetID="1" presetSubtype="0">
                                  <p:stCondLst>
                                    <p:cond delay="0"/>
                                  </p:stCondLst>
                                  <p:childTnLst>
                                    <p:set>
                                      <p:cBhvr>
                                        <p:cTn dur="1" fill="hold" id="16">
                                          <p:stCondLst>
                                            <p:cond delay="0"/>
                                          </p:stCondLst>
                                        </p:cTn>
                                        <p:tgtEl>
                                          <p:spTgt spid="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animBg="1" grpId="0" spid="33"/>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Aim of the Thesis</a:t>
            </a:r>
          </a:p>
        </p:txBody>
      </p:sp>
      <p:sp>
        <p:nvSpPr>
          <p:cNvPr id="3" name="Segnaposto contenuto 2"/>
          <p:cNvSpPr>
            <a:spLocks noGrp="1"/>
          </p:cNvSpPr>
          <p:nvPr>
            <p:ph idx="4294967295"/>
          </p:nvPr>
        </p:nvSpPr>
        <p:spPr>
          <a:xfrm>
            <a:off x="589704" y="2370798"/>
            <a:ext cx="11006592" cy="2239908"/>
          </a:xfrm>
        </p:spPr>
        <p:txBody>
          <a:bodyPr>
            <a:normAutofit/>
          </a:bodyPr>
          <a:lstStyle/>
          <a:p>
            <a:pPr algn="ctr">
              <a:lnSpc>
                <a:spcPct val="130000"/>
              </a:lnSpc>
            </a:pPr>
            <a:r>
              <a:rPr lang="en-GB" sz="3200" dirty="0">
                <a:solidFill>
                  <a:srgbClr val="000000"/>
                </a:solidFill>
                <a:latin typeface="Arial Nova Light" panose="020B0304020202020204" pitchFamily="34" charset="0"/>
              </a:rPr>
              <a:t>Development and validation of a </a:t>
            </a:r>
            <a:r>
              <a:rPr lang="en-GB" sz="3200" b="1" dirty="0">
                <a:solidFill>
                  <a:srgbClr val="0D3E5E"/>
                </a:solidFill>
                <a:latin typeface="Arial Nova Light" panose="020B0304020202020204" pitchFamily="34" charset="0"/>
              </a:rPr>
              <a:t>compact, wireless device </a:t>
            </a:r>
            <a:r>
              <a:rPr lang="en-GB" sz="3200" dirty="0">
                <a:solidFill>
                  <a:srgbClr val="000000"/>
                </a:solidFill>
                <a:latin typeface="Arial Nova Light" panose="020B0304020202020204" pitchFamily="34" charset="0"/>
              </a:rPr>
              <a:t>able to exploit </a:t>
            </a:r>
            <a:r>
              <a:rPr lang="en-GB" sz="3200" b="1" dirty="0">
                <a:solidFill>
                  <a:srgbClr val="0D3E5E"/>
                </a:solidFill>
                <a:latin typeface="Arial Nova Light" panose="020B0304020202020204" pitchFamily="34" charset="0"/>
              </a:rPr>
              <a:t>Forced Oscillation Technique </a:t>
            </a:r>
            <a:r>
              <a:rPr lang="en-GB" sz="3200" dirty="0">
                <a:solidFill>
                  <a:srgbClr val="000000"/>
                </a:solidFill>
                <a:latin typeface="Arial Nova Light" panose="020B0304020202020204" pitchFamily="34" charset="0"/>
              </a:rPr>
              <a:t>to assess the mechanical properties of the airways on horses. </a:t>
            </a:r>
            <a:endParaRPr lang="it-IT" sz="2800" dirty="0">
              <a:latin typeface="Arial Nova Light" panose="020B0304020202020204" pitchFamily="34" charset="0"/>
            </a:endParaRPr>
          </a:p>
        </p:txBody>
      </p:sp>
      <p:sp>
        <p:nvSpPr>
          <p:cNvPr id="4" name="Segnaposto numero diapositiva 3"/>
          <p:cNvSpPr>
            <a:spLocks noGrp="1"/>
          </p:cNvSpPr>
          <p:nvPr>
            <p:ph type="sldNum" sz="quarter" idx="11"/>
          </p:nvPr>
        </p:nvSpPr>
        <p:spPr/>
        <p:txBody>
          <a:bodyPr/>
          <a:lstStyle/>
          <a:p>
            <a:fld id="{062CC5B9-BD11-4090-982C-6B0ABD7F3D46}" type="slidenum">
              <a:rPr lang="it-IT" smtClean="0"/>
              <a:pPr/>
              <a:t>7</a:t>
            </a:fld>
            <a:endParaRPr lang="it-IT"/>
          </a:p>
        </p:txBody>
      </p:sp>
      <p:grpSp>
        <p:nvGrpSpPr>
          <p:cNvPr id="17" name="Gruppo 4"/>
          <p:cNvGrpSpPr/>
          <p:nvPr/>
        </p:nvGrpSpPr>
        <p:grpSpPr>
          <a:xfrm>
            <a:off x="0" y="6020454"/>
            <a:ext cx="12189741" cy="372746"/>
            <a:chOff x="0" y="5993158"/>
            <a:chExt cx="11667586" cy="372746"/>
          </a:xfrm>
          <a:solidFill>
            <a:schemeClr val="bg1">
              <a:lumMod val="65000"/>
            </a:schemeClr>
          </a:solidFill>
        </p:grpSpPr>
        <p:sp>
          <p:nvSpPr>
            <p:cNvPr id="18" name="Mostrina 5"/>
            <p:cNvSpPr/>
            <p:nvPr/>
          </p:nvSpPr>
          <p:spPr>
            <a:xfrm>
              <a:off x="0" y="5993161"/>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Introduction</a:t>
              </a:r>
              <a:endParaRPr lang="it-IT" sz="1500">
                <a:solidFill>
                  <a:schemeClr val="bg2"/>
                </a:solidFill>
              </a:endParaRPr>
            </a:p>
          </p:txBody>
        </p:sp>
        <p:sp>
          <p:nvSpPr>
            <p:cNvPr id="19" name="Mostrina 6"/>
            <p:cNvSpPr/>
            <p:nvPr/>
          </p:nvSpPr>
          <p:spPr>
            <a:xfrm>
              <a:off x="1944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Architecture</a:t>
              </a:r>
            </a:p>
          </p:txBody>
        </p:sp>
        <p:sp>
          <p:nvSpPr>
            <p:cNvPr id="20" name="Mostrina 7"/>
            <p:cNvSpPr/>
            <p:nvPr/>
          </p:nvSpPr>
          <p:spPr>
            <a:xfrm>
              <a:off x="3888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Control </a:t>
              </a:r>
              <a:r>
                <a:rPr lang="it-IT" sz="1500" err="1">
                  <a:solidFill>
                    <a:schemeClr val="bg2"/>
                  </a:solidFill>
                </a:rPr>
                <a:t>Logic</a:t>
              </a:r>
              <a:endParaRPr lang="it-IT" sz="1500">
                <a:solidFill>
                  <a:schemeClr val="bg2"/>
                </a:solidFill>
              </a:endParaRPr>
            </a:p>
          </p:txBody>
        </p:sp>
        <p:sp>
          <p:nvSpPr>
            <p:cNvPr id="21" name="Mostrina 8"/>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User Interface</a:t>
              </a:r>
            </a:p>
          </p:txBody>
        </p:sp>
        <p:sp>
          <p:nvSpPr>
            <p:cNvPr id="22" name="Mostrina 9"/>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Validation</a:t>
              </a:r>
            </a:p>
          </p:txBody>
        </p:sp>
        <p:sp>
          <p:nvSpPr>
            <p:cNvPr id="23" name="Mostrina 10"/>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Conclusion</a:t>
              </a:r>
              <a:endParaRPr lang="it-IT" sz="1500">
                <a:solidFill>
                  <a:schemeClr val="bg2"/>
                </a:solidFill>
              </a:endParaRPr>
            </a:p>
          </p:txBody>
        </p:sp>
      </p:grpSp>
      <p:sp>
        <p:nvSpPr>
          <p:cNvPr id="12" name="Rectangle 11">
            <a:extLst>
              <a:ext uri="{FF2B5EF4-FFF2-40B4-BE49-F238E27FC236}">
                <a16:creationId xmlns:a16="http://schemas.microsoft.com/office/drawing/2014/main" id="{5909F934-2BBD-41A9-9CEB-BEDD35CED585}"/>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spTree>
    <p:extLst>
      <p:ext uri="{BB962C8B-B14F-4D97-AF65-F5344CB8AC3E}">
        <p14:creationId xmlns:p14="http://schemas.microsoft.com/office/powerpoint/2010/main" val="1685325008"/>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err="1"/>
              <a:t>Requirements</a:t>
            </a:r>
            <a:endParaRPr lang="it-IT"/>
          </a:p>
        </p:txBody>
      </p:sp>
      <p:sp>
        <p:nvSpPr>
          <p:cNvPr id="4" name="Segnaposto numero diapositiva 3"/>
          <p:cNvSpPr>
            <a:spLocks noGrp="1"/>
          </p:cNvSpPr>
          <p:nvPr>
            <p:ph type="sldNum" sz="quarter" idx="11"/>
          </p:nvPr>
        </p:nvSpPr>
        <p:spPr/>
        <p:txBody>
          <a:bodyPr/>
          <a:lstStyle/>
          <a:p>
            <a:fld id="{062CC5B9-BD11-4090-982C-6B0ABD7F3D46}" type="slidenum">
              <a:rPr lang="it-IT" smtClean="0"/>
              <a:pPr/>
              <a:t>8</a:t>
            </a:fld>
            <a:endParaRPr lang="it-IT"/>
          </a:p>
        </p:txBody>
      </p:sp>
      <p:grpSp>
        <p:nvGrpSpPr>
          <p:cNvPr id="17" name="Gruppo 4"/>
          <p:cNvGrpSpPr/>
          <p:nvPr/>
        </p:nvGrpSpPr>
        <p:grpSpPr>
          <a:xfrm>
            <a:off x="0" y="6020454"/>
            <a:ext cx="12189741" cy="372746"/>
            <a:chOff x="0" y="5993158"/>
            <a:chExt cx="11667586" cy="372746"/>
          </a:xfrm>
          <a:solidFill>
            <a:schemeClr val="bg1">
              <a:lumMod val="65000"/>
            </a:schemeClr>
          </a:solidFill>
        </p:grpSpPr>
        <p:sp>
          <p:nvSpPr>
            <p:cNvPr id="18" name="Mostrina 5"/>
            <p:cNvSpPr/>
            <p:nvPr/>
          </p:nvSpPr>
          <p:spPr>
            <a:xfrm>
              <a:off x="0" y="5993161"/>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Introduction</a:t>
              </a:r>
              <a:endParaRPr lang="it-IT" sz="1500">
                <a:solidFill>
                  <a:schemeClr val="bg2"/>
                </a:solidFill>
              </a:endParaRPr>
            </a:p>
          </p:txBody>
        </p:sp>
        <p:sp>
          <p:nvSpPr>
            <p:cNvPr id="19" name="Mostrina 6"/>
            <p:cNvSpPr/>
            <p:nvPr/>
          </p:nvSpPr>
          <p:spPr>
            <a:xfrm>
              <a:off x="1944000" y="5993159"/>
              <a:ext cx="1964100" cy="372743"/>
            </a:xfrm>
            <a:prstGeom prst="chevron">
              <a:avLst/>
            </a:prstGeom>
            <a:solidFill>
              <a:schemeClr val="accent5">
                <a:lumMod val="60000"/>
                <a:lumOff val="4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Architecture</a:t>
              </a:r>
            </a:p>
          </p:txBody>
        </p:sp>
        <p:sp>
          <p:nvSpPr>
            <p:cNvPr id="20" name="Mostrina 7"/>
            <p:cNvSpPr/>
            <p:nvPr/>
          </p:nvSpPr>
          <p:spPr>
            <a:xfrm>
              <a:off x="3888000"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a:solidFill>
                    <a:schemeClr val="bg2"/>
                  </a:solidFill>
                </a:rPr>
                <a:t>Control </a:t>
              </a:r>
              <a:r>
                <a:rPr lang="it-IT" sz="1500" err="1">
                  <a:solidFill>
                    <a:schemeClr val="bg2"/>
                  </a:solidFill>
                </a:rPr>
                <a:t>Logic</a:t>
              </a:r>
              <a:endParaRPr lang="it-IT" sz="1500">
                <a:solidFill>
                  <a:schemeClr val="bg2"/>
                </a:solidFill>
              </a:endParaRPr>
            </a:p>
          </p:txBody>
        </p:sp>
        <p:sp>
          <p:nvSpPr>
            <p:cNvPr id="21" name="Mostrina 8"/>
            <p:cNvSpPr/>
            <p:nvPr/>
          </p:nvSpPr>
          <p:spPr>
            <a:xfrm>
              <a:off x="5832000" y="5993159"/>
              <a:ext cx="1964100" cy="372743"/>
            </a:xfrm>
            <a:prstGeom prst="chevron">
              <a:avLst/>
            </a:prstGeom>
            <a:solidFill>
              <a:schemeClr val="bg1">
                <a:lumMod val="6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User Interface</a:t>
              </a:r>
            </a:p>
          </p:txBody>
        </p:sp>
        <p:sp>
          <p:nvSpPr>
            <p:cNvPr id="22" name="Mostrina 9"/>
            <p:cNvSpPr/>
            <p:nvPr/>
          </p:nvSpPr>
          <p:spPr>
            <a:xfrm>
              <a:off x="7759487" y="5993159"/>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dirty="0">
                  <a:solidFill>
                    <a:schemeClr val="bg2"/>
                  </a:solidFill>
                </a:rPr>
                <a:t>Validation</a:t>
              </a:r>
            </a:p>
          </p:txBody>
        </p:sp>
        <p:sp>
          <p:nvSpPr>
            <p:cNvPr id="23" name="Mostrina 10"/>
            <p:cNvSpPr/>
            <p:nvPr/>
          </p:nvSpPr>
          <p:spPr>
            <a:xfrm>
              <a:off x="9703486" y="5993158"/>
              <a:ext cx="1964100" cy="372743"/>
            </a:xfrm>
            <a:prstGeom prst="chevron">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500" err="1">
                  <a:solidFill>
                    <a:schemeClr val="bg2"/>
                  </a:solidFill>
                </a:rPr>
                <a:t>Conclusion</a:t>
              </a:r>
              <a:endParaRPr lang="it-IT" sz="1500">
                <a:solidFill>
                  <a:schemeClr val="bg2"/>
                </a:solidFill>
              </a:endParaRPr>
            </a:p>
          </p:txBody>
        </p:sp>
      </p:grpSp>
      <p:sp>
        <p:nvSpPr>
          <p:cNvPr id="15" name="Rettangolo 14">
            <a:extLst>
              <a:ext uri="{FF2B5EF4-FFF2-40B4-BE49-F238E27FC236}">
                <a16:creationId xmlns:a16="http://schemas.microsoft.com/office/drawing/2014/main" id="{0085E875-1392-4381-8A5A-620AEFBBEDF6}"/>
              </a:ext>
            </a:extLst>
          </p:cNvPr>
          <p:cNvSpPr/>
          <p:nvPr/>
        </p:nvSpPr>
        <p:spPr>
          <a:xfrm>
            <a:off x="89158" y="5726533"/>
            <a:ext cx="6096000" cy="276999"/>
          </a:xfrm>
          <a:prstGeom prst="rect">
            <a:avLst/>
          </a:prstGeom>
        </p:spPr>
        <p:txBody>
          <a:bodyPr>
            <a:spAutoFit/>
          </a:bodyPr>
          <a:lstStyle/>
          <a:p>
            <a:r>
              <a:rPr lang="it-IT" sz="1200" i="1" dirty="0">
                <a:solidFill>
                  <a:schemeClr val="bg2">
                    <a:lumMod val="50000"/>
                  </a:schemeClr>
                </a:solidFill>
              </a:rPr>
              <a:t>Kings (2020)</a:t>
            </a:r>
          </a:p>
        </p:txBody>
      </p:sp>
      <p:sp>
        <p:nvSpPr>
          <p:cNvPr id="13" name="Rectangle: Rounded Corners 12">
            <a:extLst>
              <a:ext uri="{FF2B5EF4-FFF2-40B4-BE49-F238E27FC236}">
                <a16:creationId xmlns:a16="http://schemas.microsoft.com/office/drawing/2014/main" id="{E001952E-F12A-4AF3-A2F2-A7730C00425B}"/>
              </a:ext>
            </a:extLst>
          </p:cNvPr>
          <p:cNvSpPr/>
          <p:nvPr/>
        </p:nvSpPr>
        <p:spPr>
          <a:xfrm>
            <a:off x="248649" y="1146175"/>
            <a:ext cx="11441781" cy="4270777"/>
          </a:xfrm>
          <a:prstGeom prst="roundRect">
            <a:avLst/>
          </a:prstGeom>
          <a:solidFill>
            <a:srgbClr val="EEFCFF"/>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1257300" lvl="2" indent="-342900">
              <a:lnSpc>
                <a:spcPct val="150000"/>
              </a:lnSpc>
              <a:buFont typeface="Wingdings" panose="05000000000000000000" pitchFamily="2" charset="2"/>
              <a:buChar char="§"/>
            </a:pPr>
            <a:r>
              <a:rPr lang="en-US" sz="2400" dirty="0">
                <a:solidFill>
                  <a:schemeClr val="tx2"/>
                </a:solidFill>
                <a:latin typeface="Arial Nova Light" panose="020B0304020202020204" pitchFamily="34" charset="0"/>
              </a:rPr>
              <a:t>Superimpose the desired pressure oscillations onto the animal’s breathing</a:t>
            </a:r>
          </a:p>
          <a:p>
            <a:pPr marL="1257300" lvl="2" indent="-342900">
              <a:lnSpc>
                <a:spcPct val="150000"/>
              </a:lnSpc>
              <a:buFont typeface="Wingdings" panose="05000000000000000000" pitchFamily="2" charset="2"/>
              <a:buChar char="§"/>
            </a:pPr>
            <a:r>
              <a:rPr lang="en-US" sz="2400" dirty="0">
                <a:solidFill>
                  <a:schemeClr val="tx2"/>
                </a:solidFill>
                <a:latin typeface="Arial Nova Light" panose="020B0304020202020204" pitchFamily="34" charset="0"/>
              </a:rPr>
              <a:t>Accurately measure impedance values according to FOT Guidelines</a:t>
            </a:r>
          </a:p>
          <a:p>
            <a:pPr marL="1257300" lvl="2" indent="-342900">
              <a:lnSpc>
                <a:spcPct val="150000"/>
              </a:lnSpc>
              <a:buFont typeface="Wingdings" panose="05000000000000000000" pitchFamily="2" charset="2"/>
              <a:buChar char="§"/>
            </a:pPr>
            <a:r>
              <a:rPr lang="en-US" sz="2400" dirty="0">
                <a:solidFill>
                  <a:schemeClr val="tx2"/>
                </a:solidFill>
                <a:latin typeface="Arial Nova Light" panose="020B0304020202020204" pitchFamily="34" charset="0"/>
              </a:rPr>
              <a:t>Being well tolerated by the animal</a:t>
            </a:r>
          </a:p>
          <a:p>
            <a:pPr marL="1257300" lvl="2" indent="-342900">
              <a:lnSpc>
                <a:spcPct val="150000"/>
              </a:lnSpc>
              <a:buFont typeface="Wingdings" panose="05000000000000000000" pitchFamily="2" charset="2"/>
              <a:buChar char="§"/>
            </a:pPr>
            <a:r>
              <a:rPr lang="en-US" sz="2400" dirty="0">
                <a:solidFill>
                  <a:schemeClr val="tx2"/>
                </a:solidFill>
                <a:latin typeface="Arial Nova Light" panose="020B0304020202020204" pitchFamily="34" charset="0"/>
              </a:rPr>
              <a:t>Compact, wireless and portable</a:t>
            </a:r>
          </a:p>
          <a:p>
            <a:pPr marL="1257300" lvl="2" indent="-342900">
              <a:lnSpc>
                <a:spcPct val="150000"/>
              </a:lnSpc>
              <a:buFont typeface="Wingdings" panose="05000000000000000000" pitchFamily="2" charset="2"/>
              <a:buChar char="§"/>
            </a:pPr>
            <a:r>
              <a:rPr lang="en-US" sz="2400" dirty="0">
                <a:solidFill>
                  <a:schemeClr val="tx2"/>
                </a:solidFill>
                <a:latin typeface="Arial Nova Light" panose="020B0304020202020204" pitchFamily="34" charset="0"/>
              </a:rPr>
              <a:t>Intuitive and quick measurement process</a:t>
            </a:r>
          </a:p>
          <a:p>
            <a:pPr marL="1257300" lvl="2" indent="-342900">
              <a:lnSpc>
                <a:spcPct val="150000"/>
              </a:lnSpc>
              <a:buFont typeface="Wingdings" panose="05000000000000000000" pitchFamily="2" charset="2"/>
              <a:buChar char="§"/>
            </a:pPr>
            <a:r>
              <a:rPr lang="en-US" sz="2400" dirty="0">
                <a:solidFill>
                  <a:schemeClr val="tx2"/>
                </a:solidFill>
                <a:latin typeface="Arial Nova Light" panose="020B0304020202020204" pitchFamily="34" charset="0"/>
              </a:rPr>
              <a:t>Low-cost</a:t>
            </a:r>
          </a:p>
        </p:txBody>
      </p:sp>
      <p:pic>
        <p:nvPicPr>
          <p:cNvPr id="6" name="Graphic 5" descr="Clipboard Partially Checked outline">
            <a:extLst>
              <a:ext uri="{FF2B5EF4-FFF2-40B4-BE49-F238E27FC236}">
                <a16:creationId xmlns:a16="http://schemas.microsoft.com/office/drawing/2014/main" id="{9C4E0D1C-1AF6-4C8D-82FD-D23BD8D20E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63919" y="3602834"/>
            <a:ext cx="1371366" cy="1371366"/>
          </a:xfrm>
          <a:prstGeom prst="rect">
            <a:avLst/>
          </a:prstGeom>
        </p:spPr>
      </p:pic>
      <p:sp>
        <p:nvSpPr>
          <p:cNvPr id="16" name="Rectangle 15">
            <a:extLst>
              <a:ext uri="{FF2B5EF4-FFF2-40B4-BE49-F238E27FC236}">
                <a16:creationId xmlns:a16="http://schemas.microsoft.com/office/drawing/2014/main" id="{E80DCD3B-11C3-483A-AD07-AF6B484D2FFC}"/>
              </a:ext>
            </a:extLst>
          </p:cNvPr>
          <p:cNvSpPr/>
          <p:nvPr/>
        </p:nvSpPr>
        <p:spPr>
          <a:xfrm>
            <a:off x="90171" y="6398037"/>
            <a:ext cx="3237229" cy="459963"/>
          </a:xfrm>
          <a:prstGeom prst="rect">
            <a:avLst/>
          </a:prstGeom>
          <a:solidFill>
            <a:srgbClr val="0D3E5E"/>
          </a:solidFill>
          <a:ln>
            <a:solidFill>
              <a:srgbClr val="0D3E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Carrassi Thomas</a:t>
            </a:r>
          </a:p>
        </p:txBody>
      </p:sp>
    </p:spTree>
    <p:extLst>
      <p:ext uri="{BB962C8B-B14F-4D97-AF65-F5344CB8AC3E}">
        <p14:creationId xmlns:p14="http://schemas.microsoft.com/office/powerpoint/2010/main" val="1656033204"/>
      </p:ext>
    </p:extLst>
  </p:cSld>
  <p:clrMapOvr>
    <a:masterClrMapping/>
  </p:clrMapOvr>
</p:sld>
</file>

<file path=ppt/theme/theme1.xml><?xml version="1.0" encoding="utf-8"?>
<a:theme xmlns:a="http://schemas.openxmlformats.org/drawingml/2006/main" name="PolitecnicoMilano">
  <a:themeElements>
    <a:clrScheme name="Personalizzato 2">
      <a:dk1>
        <a:srgbClr val="6085A0"/>
      </a:dk1>
      <a:lt1>
        <a:sysClr val="window" lastClr="FFFFFF"/>
      </a:lt1>
      <a:dk2>
        <a:srgbClr val="0D3E5E"/>
      </a:dk2>
      <a:lt2>
        <a:srgbClr val="FFFFFF"/>
      </a:lt2>
      <a:accent1>
        <a:srgbClr val="728EA5"/>
      </a:accent1>
      <a:accent2>
        <a:srgbClr val="F37121"/>
      </a:accent2>
      <a:accent3>
        <a:srgbClr val="9BBB59"/>
      </a:accent3>
      <a:accent4>
        <a:srgbClr val="8064A2"/>
      </a:accent4>
      <a:accent5>
        <a:srgbClr val="007991"/>
      </a:accent5>
      <a:accent6>
        <a:srgbClr val="EF2D56"/>
      </a:accent6>
      <a:hlink>
        <a:srgbClr val="0000FF"/>
      </a:hlink>
      <a:folHlink>
        <a:srgbClr val="800080"/>
      </a:folHlink>
    </a:clrScheme>
    <a:fontScheme name="Personalizzato 8">
      <a:majorFont>
        <a:latin typeface="Arial"/>
        <a:ea typeface=""/>
        <a:cs typeface=""/>
      </a:majorFont>
      <a:minorFont>
        <a:latin typeface="Arial"/>
        <a:ea typeface=""/>
        <a:cs typeface=""/>
      </a:minorFont>
    </a:fontScheme>
    <a:fmtScheme name="Solidi sottili">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olitecnicoMilano" id="{8031A7E4-82EF-49AC-895B-DB572D3DB068}" vid="{15471A14-420A-441E-A358-11274423609E}"/>
    </a:ext>
  </a:extLst>
</a:theme>
</file>

<file path=ppt/theme/theme10.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PolitecnicoMilano">
  <a:themeElements>
    <a:clrScheme name="Personalizzato 2">
      <a:dk1>
        <a:srgbClr val="6085A0"/>
      </a:dk1>
      <a:lt1>
        <a:sysClr val="window" lastClr="FFFFFF"/>
      </a:lt1>
      <a:dk2>
        <a:srgbClr val="0D3E5E"/>
      </a:dk2>
      <a:lt2>
        <a:srgbClr val="FFFFFF"/>
      </a:lt2>
      <a:accent1>
        <a:srgbClr val="728EA5"/>
      </a:accent1>
      <a:accent2>
        <a:srgbClr val="F37121"/>
      </a:accent2>
      <a:accent3>
        <a:srgbClr val="9BBB59"/>
      </a:accent3>
      <a:accent4>
        <a:srgbClr val="8064A2"/>
      </a:accent4>
      <a:accent5>
        <a:srgbClr val="007991"/>
      </a:accent5>
      <a:accent6>
        <a:srgbClr val="EF2D56"/>
      </a:accent6>
      <a:hlink>
        <a:srgbClr val="0000FF"/>
      </a:hlink>
      <a:folHlink>
        <a:srgbClr val="800080"/>
      </a:folHlink>
    </a:clrScheme>
    <a:fontScheme name="Personalizzato 8">
      <a:majorFont>
        <a:latin typeface="Arial"/>
        <a:ea typeface=""/>
        <a:cs typeface=""/>
      </a:majorFont>
      <a:minorFont>
        <a:latin typeface="Arial"/>
        <a:ea typeface=""/>
        <a:cs typeface=""/>
      </a:minorFont>
    </a:fontScheme>
    <a:fmtScheme name="Solidi sottili">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olitecnicoMilano" id="{8031A7E4-82EF-49AC-895B-DB572D3DB068}" vid="{15471A14-420A-441E-A358-11274423609E}"/>
    </a:ext>
  </a:extLst>
</a:theme>
</file>

<file path=ppt/theme/theme3.xml><?xml version="1.0" encoding="utf-8"?>
<a:theme xmlns:a="http://schemas.openxmlformats.org/drawingml/2006/main" name="2_PolitecnicoMilano">
  <a:themeElements>
    <a:clrScheme name="Personalizzato 2">
      <a:dk1>
        <a:srgbClr val="6085A0"/>
      </a:dk1>
      <a:lt1>
        <a:sysClr val="window" lastClr="FFFFFF"/>
      </a:lt1>
      <a:dk2>
        <a:srgbClr val="0D3E5E"/>
      </a:dk2>
      <a:lt2>
        <a:srgbClr val="FFFFFF"/>
      </a:lt2>
      <a:accent1>
        <a:srgbClr val="728EA5"/>
      </a:accent1>
      <a:accent2>
        <a:srgbClr val="F37121"/>
      </a:accent2>
      <a:accent3>
        <a:srgbClr val="9BBB59"/>
      </a:accent3>
      <a:accent4>
        <a:srgbClr val="8064A2"/>
      </a:accent4>
      <a:accent5>
        <a:srgbClr val="007991"/>
      </a:accent5>
      <a:accent6>
        <a:srgbClr val="EF2D56"/>
      </a:accent6>
      <a:hlink>
        <a:srgbClr val="0000FF"/>
      </a:hlink>
      <a:folHlink>
        <a:srgbClr val="800080"/>
      </a:folHlink>
    </a:clrScheme>
    <a:fontScheme name="Personalizzato 8">
      <a:majorFont>
        <a:latin typeface="Arial"/>
        <a:ea typeface=""/>
        <a:cs typeface=""/>
      </a:majorFont>
      <a:minorFont>
        <a:latin typeface="Arial"/>
        <a:ea typeface=""/>
        <a:cs typeface=""/>
      </a:minorFont>
    </a:fontScheme>
    <a:fmtScheme name="Solidi sottili">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olitecnicoMilano" id="{8031A7E4-82EF-49AC-895B-DB572D3DB068}" vid="{15471A14-420A-441E-A358-11274423609E}"/>
    </a:ext>
  </a:extLst>
</a:theme>
</file>

<file path=ppt/theme/theme4.xml><?xml version="1.0" encoding="utf-8"?>
<a:theme xmlns:a="http://schemas.openxmlformats.org/drawingml/2006/main" name="7_PolitecnicoMilano">
  <a:themeElements>
    <a:clrScheme name="Personalizzato 2">
      <a:dk1>
        <a:srgbClr val="6085A0"/>
      </a:dk1>
      <a:lt1>
        <a:sysClr val="window" lastClr="FFFFFF"/>
      </a:lt1>
      <a:dk2>
        <a:srgbClr val="0D3E5E"/>
      </a:dk2>
      <a:lt2>
        <a:srgbClr val="FFFFFF"/>
      </a:lt2>
      <a:accent1>
        <a:srgbClr val="728EA5"/>
      </a:accent1>
      <a:accent2>
        <a:srgbClr val="F37121"/>
      </a:accent2>
      <a:accent3>
        <a:srgbClr val="9BBB59"/>
      </a:accent3>
      <a:accent4>
        <a:srgbClr val="8064A2"/>
      </a:accent4>
      <a:accent5>
        <a:srgbClr val="007991"/>
      </a:accent5>
      <a:accent6>
        <a:srgbClr val="EF2D56"/>
      </a:accent6>
      <a:hlink>
        <a:srgbClr val="0000FF"/>
      </a:hlink>
      <a:folHlink>
        <a:srgbClr val="800080"/>
      </a:folHlink>
    </a:clrScheme>
    <a:fontScheme name="Personalizzato 8">
      <a:majorFont>
        <a:latin typeface="Arial"/>
        <a:ea typeface=""/>
        <a:cs typeface=""/>
      </a:majorFont>
      <a:minorFont>
        <a:latin typeface="Arial"/>
        <a:ea typeface=""/>
        <a:cs typeface=""/>
      </a:minorFont>
    </a:fontScheme>
    <a:fmtScheme name="Solidi sottili">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olitecnicoMilano" id="{8031A7E4-82EF-49AC-895B-DB572D3DB068}" vid="{15471A14-420A-441E-A358-11274423609E}"/>
    </a:ext>
  </a:extLst>
</a:theme>
</file>

<file path=ppt/theme/theme5.xml><?xml version="1.0" encoding="utf-8"?>
<a:theme xmlns:a="http://schemas.openxmlformats.org/drawingml/2006/main" name="8_PolitecnicoMilano">
  <a:themeElements>
    <a:clrScheme name="Personalizzato 2">
      <a:dk1>
        <a:srgbClr val="6085A0"/>
      </a:dk1>
      <a:lt1>
        <a:sysClr val="window" lastClr="FFFFFF"/>
      </a:lt1>
      <a:dk2>
        <a:srgbClr val="0D3E5E"/>
      </a:dk2>
      <a:lt2>
        <a:srgbClr val="FFFFFF"/>
      </a:lt2>
      <a:accent1>
        <a:srgbClr val="728EA5"/>
      </a:accent1>
      <a:accent2>
        <a:srgbClr val="F37121"/>
      </a:accent2>
      <a:accent3>
        <a:srgbClr val="9BBB59"/>
      </a:accent3>
      <a:accent4>
        <a:srgbClr val="8064A2"/>
      </a:accent4>
      <a:accent5>
        <a:srgbClr val="007991"/>
      </a:accent5>
      <a:accent6>
        <a:srgbClr val="EF2D56"/>
      </a:accent6>
      <a:hlink>
        <a:srgbClr val="0000FF"/>
      </a:hlink>
      <a:folHlink>
        <a:srgbClr val="800080"/>
      </a:folHlink>
    </a:clrScheme>
    <a:fontScheme name="Personalizzato 8">
      <a:majorFont>
        <a:latin typeface="Arial"/>
        <a:ea typeface=""/>
        <a:cs typeface=""/>
      </a:majorFont>
      <a:minorFont>
        <a:latin typeface="Arial"/>
        <a:ea typeface=""/>
        <a:cs typeface=""/>
      </a:minorFont>
    </a:fontScheme>
    <a:fmtScheme name="Solidi sottili">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olitecnicoMilano" id="{8031A7E4-82EF-49AC-895B-DB572D3DB068}" vid="{15471A14-420A-441E-A358-11274423609E}"/>
    </a:ext>
  </a:extLst>
</a:theme>
</file>

<file path=ppt/theme/theme6.xml><?xml version="1.0" encoding="utf-8"?>
<a:theme xmlns:a="http://schemas.openxmlformats.org/drawingml/2006/main" name="12_PolitecnicoMilano">
  <a:themeElements>
    <a:clrScheme name="Personalizzato 2">
      <a:dk1>
        <a:srgbClr val="6085A0"/>
      </a:dk1>
      <a:lt1>
        <a:sysClr val="window" lastClr="FFFFFF"/>
      </a:lt1>
      <a:dk2>
        <a:srgbClr val="0D3E5E"/>
      </a:dk2>
      <a:lt2>
        <a:srgbClr val="FFFFFF"/>
      </a:lt2>
      <a:accent1>
        <a:srgbClr val="728EA5"/>
      </a:accent1>
      <a:accent2>
        <a:srgbClr val="F37121"/>
      </a:accent2>
      <a:accent3>
        <a:srgbClr val="9BBB59"/>
      </a:accent3>
      <a:accent4>
        <a:srgbClr val="8064A2"/>
      </a:accent4>
      <a:accent5>
        <a:srgbClr val="007991"/>
      </a:accent5>
      <a:accent6>
        <a:srgbClr val="EF2D56"/>
      </a:accent6>
      <a:hlink>
        <a:srgbClr val="0000FF"/>
      </a:hlink>
      <a:folHlink>
        <a:srgbClr val="800080"/>
      </a:folHlink>
    </a:clrScheme>
    <a:fontScheme name="Personalizzato 8">
      <a:majorFont>
        <a:latin typeface="Arial"/>
        <a:ea typeface=""/>
        <a:cs typeface=""/>
      </a:majorFont>
      <a:minorFont>
        <a:latin typeface="Arial"/>
        <a:ea typeface=""/>
        <a:cs typeface=""/>
      </a:minorFont>
    </a:fontScheme>
    <a:fmtScheme name="Solidi sottili">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olitecnicoMilano" id="{8031A7E4-82EF-49AC-895B-DB572D3DB068}" vid="{15471A14-420A-441E-A358-11274423609E}"/>
    </a:ext>
  </a:extLst>
</a:theme>
</file>

<file path=ppt/theme/theme7.xml><?xml version="1.0" encoding="utf-8"?>
<a:theme xmlns:a="http://schemas.openxmlformats.org/drawingml/2006/main" name="14_PolitecnicoMilano">
  <a:themeElements>
    <a:clrScheme name="Personalizzato 2">
      <a:dk1>
        <a:srgbClr val="6085A0"/>
      </a:dk1>
      <a:lt1>
        <a:sysClr val="window" lastClr="FFFFFF"/>
      </a:lt1>
      <a:dk2>
        <a:srgbClr val="0D3E5E"/>
      </a:dk2>
      <a:lt2>
        <a:srgbClr val="FFFFFF"/>
      </a:lt2>
      <a:accent1>
        <a:srgbClr val="728EA5"/>
      </a:accent1>
      <a:accent2>
        <a:srgbClr val="F37121"/>
      </a:accent2>
      <a:accent3>
        <a:srgbClr val="9BBB59"/>
      </a:accent3>
      <a:accent4>
        <a:srgbClr val="8064A2"/>
      </a:accent4>
      <a:accent5>
        <a:srgbClr val="007991"/>
      </a:accent5>
      <a:accent6>
        <a:srgbClr val="EF2D56"/>
      </a:accent6>
      <a:hlink>
        <a:srgbClr val="0000FF"/>
      </a:hlink>
      <a:folHlink>
        <a:srgbClr val="800080"/>
      </a:folHlink>
    </a:clrScheme>
    <a:fontScheme name="Personalizzato 8">
      <a:majorFont>
        <a:latin typeface="Arial"/>
        <a:ea typeface=""/>
        <a:cs typeface=""/>
      </a:majorFont>
      <a:minorFont>
        <a:latin typeface="Arial"/>
        <a:ea typeface=""/>
        <a:cs typeface=""/>
      </a:minorFont>
    </a:fontScheme>
    <a:fmtScheme name="Solidi sottili">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olitecnicoMilano" id="{8031A7E4-82EF-49AC-895B-DB572D3DB068}" vid="{15471A14-420A-441E-A358-11274423609E}"/>
    </a:ext>
  </a:extLst>
</a:theme>
</file>

<file path=ppt/theme/theme8.xml><?xml version="1.0" encoding="utf-8"?>
<a:theme xmlns:a="http://schemas.openxmlformats.org/drawingml/2006/main" name="1_PolitecnicoMilano">
  <a:themeElements>
    <a:clrScheme name="Personalizzato 2">
      <a:dk1>
        <a:srgbClr val="6085A0"/>
      </a:dk1>
      <a:lt1>
        <a:sysClr val="window" lastClr="FFFFFF"/>
      </a:lt1>
      <a:dk2>
        <a:srgbClr val="0D3E5E"/>
      </a:dk2>
      <a:lt2>
        <a:srgbClr val="FFFFFF"/>
      </a:lt2>
      <a:accent1>
        <a:srgbClr val="728EA5"/>
      </a:accent1>
      <a:accent2>
        <a:srgbClr val="F37121"/>
      </a:accent2>
      <a:accent3>
        <a:srgbClr val="9BBB59"/>
      </a:accent3>
      <a:accent4>
        <a:srgbClr val="8064A2"/>
      </a:accent4>
      <a:accent5>
        <a:srgbClr val="007991"/>
      </a:accent5>
      <a:accent6>
        <a:srgbClr val="EF2D56"/>
      </a:accent6>
      <a:hlink>
        <a:srgbClr val="0000FF"/>
      </a:hlink>
      <a:folHlink>
        <a:srgbClr val="800080"/>
      </a:folHlink>
    </a:clrScheme>
    <a:fontScheme name="Personalizzato 8">
      <a:majorFont>
        <a:latin typeface="Arial"/>
        <a:ea typeface=""/>
        <a:cs typeface=""/>
      </a:majorFont>
      <a:minorFont>
        <a:latin typeface="Arial"/>
        <a:ea typeface=""/>
        <a:cs typeface=""/>
      </a:minorFont>
    </a:fontScheme>
    <a:fmtScheme name="Solidi sottili">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olitecnicoMilano" id="{8031A7E4-82EF-49AC-895B-DB572D3DB068}" vid="{15471A14-420A-441E-A358-11274423609E}"/>
    </a:ext>
  </a:extLst>
</a:theme>
</file>

<file path=ppt/theme/theme9.xml><?xml version="1.0" encoding="utf-8"?>
<a:theme xmlns:a="http://schemas.openxmlformats.org/drawingml/2006/main" name="6_PolitecnicoMilano">
  <a:themeElements>
    <a:clrScheme name="Personalizzato 2">
      <a:dk1>
        <a:srgbClr val="6085A0"/>
      </a:dk1>
      <a:lt1>
        <a:sysClr val="window" lastClr="FFFFFF"/>
      </a:lt1>
      <a:dk2>
        <a:srgbClr val="0D3E5E"/>
      </a:dk2>
      <a:lt2>
        <a:srgbClr val="FFFFFF"/>
      </a:lt2>
      <a:accent1>
        <a:srgbClr val="728EA5"/>
      </a:accent1>
      <a:accent2>
        <a:srgbClr val="F37121"/>
      </a:accent2>
      <a:accent3>
        <a:srgbClr val="9BBB59"/>
      </a:accent3>
      <a:accent4>
        <a:srgbClr val="8064A2"/>
      </a:accent4>
      <a:accent5>
        <a:srgbClr val="007991"/>
      </a:accent5>
      <a:accent6>
        <a:srgbClr val="EF2D56"/>
      </a:accent6>
      <a:hlink>
        <a:srgbClr val="0000FF"/>
      </a:hlink>
      <a:folHlink>
        <a:srgbClr val="800080"/>
      </a:folHlink>
    </a:clrScheme>
    <a:fontScheme name="Personalizzato 8">
      <a:majorFont>
        <a:latin typeface="Arial"/>
        <a:ea typeface=""/>
        <a:cs typeface=""/>
      </a:majorFont>
      <a:minorFont>
        <a:latin typeface="Arial"/>
        <a:ea typeface=""/>
        <a:cs typeface=""/>
      </a:minorFont>
    </a:fontScheme>
    <a:fmtScheme name="Solidi sottili">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olitecnicoMilano" id="{8031A7E4-82EF-49AC-895B-DB572D3DB068}" vid="{15471A14-420A-441E-A358-11274423609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0DBE69A3BE785046BD789CDC0E8A955E" ma:contentTypeVersion="5" ma:contentTypeDescription="Creare un nuovo documento." ma:contentTypeScope="" ma:versionID="85cf09ab5d3aeaadf4e465e8b0c1f8eb">
  <xsd:schema xmlns:xsd="http://www.w3.org/2001/XMLSchema" xmlns:xs="http://www.w3.org/2001/XMLSchema" xmlns:p="http://schemas.microsoft.com/office/2006/metadata/properties" xmlns:ns3="fbf1b4ca-ea8b-4bf1-a112-ed2a1cb8912e" xmlns:ns4="d5853403-10a0-4015-b8d3-11a875d16b1f" targetNamespace="http://schemas.microsoft.com/office/2006/metadata/properties" ma:root="true" ma:fieldsID="ad60eda6b992e2fcd4307a84ea79fec4" ns3:_="" ns4:_="">
    <xsd:import namespace="fbf1b4ca-ea8b-4bf1-a112-ed2a1cb8912e"/>
    <xsd:import namespace="d5853403-10a0-4015-b8d3-11a875d16b1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f1b4ca-ea8b-4bf1-a112-ed2a1cb891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853403-10a0-4015-b8d3-11a875d16b1f" elementFormDefault="qualified">
    <xsd:import namespace="http://schemas.microsoft.com/office/2006/documentManagement/types"/>
    <xsd:import namespace="http://schemas.microsoft.com/office/infopath/2007/PartnerControls"/>
    <xsd:element name="SharedWithUsers" ma:index="10"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ondiviso con dettagli" ma:internalName="SharedWithDetails" ma:readOnly="true">
      <xsd:simpleType>
        <xsd:restriction base="dms:Note">
          <xsd:maxLength value="255"/>
        </xsd:restriction>
      </xsd:simpleType>
    </xsd:element>
    <xsd:element name="SharingHintHash" ma:index="12"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67DC21B-5F90-4E3F-B688-EC0CC9F50A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f1b4ca-ea8b-4bf1-a112-ed2a1cb8912e"/>
    <ds:schemaRef ds:uri="d5853403-10a0-4015-b8d3-11a875d16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5631E7-5D84-40C0-ACA1-81F0BFB5A936}">
  <ds:schemaRefs>
    <ds:schemaRef ds:uri="http://schemas.microsoft.com/sharepoint/v3/contenttype/forms"/>
  </ds:schemaRefs>
</ds:datastoreItem>
</file>

<file path=customXml/itemProps3.xml><?xml version="1.0" encoding="utf-8"?>
<ds:datastoreItem xmlns:ds="http://schemas.openxmlformats.org/officeDocument/2006/customXml" ds:itemID="{77B8714E-506F-4331-9462-03FA5253024F}">
  <ds:schemaRefs>
    <ds:schemaRef ds:uri="fbf1b4ca-ea8b-4bf1-a112-ed2a1cb8912e"/>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5853403-10a0-4015-b8d3-11a875d16b1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PolitecnicoMilano</Template>
  <TotalTime>3566</TotalTime>
  <Words>3018</Words>
  <Application>Microsoft Office PowerPoint</Application>
  <PresentationFormat>Widescreen</PresentationFormat>
  <Paragraphs>720</Paragraphs>
  <Slides>36</Slides>
  <Notes>26</Notes>
  <HiddenSlides>0</HiddenSlides>
  <MMClips>0</MMClips>
  <ScaleCrop>false</ScaleCrop>
  <HeadingPairs>
    <vt:vector size="8" baseType="variant">
      <vt:variant>
        <vt:lpstr>Fonts Used</vt:lpstr>
      </vt:variant>
      <vt:variant>
        <vt:i4>7</vt:i4>
      </vt:variant>
      <vt:variant>
        <vt:lpstr>Theme</vt:lpstr>
      </vt:variant>
      <vt:variant>
        <vt:i4>9</vt:i4>
      </vt:variant>
      <vt:variant>
        <vt:lpstr>Embedded OLE Servers</vt:lpstr>
      </vt:variant>
      <vt:variant>
        <vt:i4>1</vt:i4>
      </vt:variant>
      <vt:variant>
        <vt:lpstr>Slide Titles</vt:lpstr>
      </vt:variant>
      <vt:variant>
        <vt:i4>36</vt:i4>
      </vt:variant>
    </vt:vector>
  </HeadingPairs>
  <TitlesOfParts>
    <vt:vector size="53" baseType="lpstr">
      <vt:lpstr>Arial</vt:lpstr>
      <vt:lpstr>Arial Nova Light</vt:lpstr>
      <vt:lpstr>Brandon Grotesque Medium</vt:lpstr>
      <vt:lpstr>Calibri</vt:lpstr>
      <vt:lpstr>Cambria Math</vt:lpstr>
      <vt:lpstr>Times New Roman</vt:lpstr>
      <vt:lpstr>Wingdings</vt:lpstr>
      <vt:lpstr>PolitecnicoMilano</vt:lpstr>
      <vt:lpstr>5_PolitecnicoMilano</vt:lpstr>
      <vt:lpstr>2_PolitecnicoMilano</vt:lpstr>
      <vt:lpstr>7_PolitecnicoMilano</vt:lpstr>
      <vt:lpstr>8_PolitecnicoMilano</vt:lpstr>
      <vt:lpstr>12_PolitecnicoMilano</vt:lpstr>
      <vt:lpstr>14_PolitecnicoMilano</vt:lpstr>
      <vt:lpstr>1_PolitecnicoMilano</vt:lpstr>
      <vt:lpstr>6_PolitecnicoMilano</vt:lpstr>
      <vt:lpstr>SigmaPlot 11.0 Graph</vt:lpstr>
      <vt:lpstr>PowerPoint Presentation</vt:lpstr>
      <vt:lpstr>Respiratory Physiology in Horses</vt:lpstr>
      <vt:lpstr>Recurrent Airway Obstruction (RAO)</vt:lpstr>
      <vt:lpstr>Diagnosis Process</vt:lpstr>
      <vt:lpstr>Forced Oscillation Technique (FOT)</vt:lpstr>
      <vt:lpstr>FOT on Horses</vt:lpstr>
      <vt:lpstr>A novel approach</vt:lpstr>
      <vt:lpstr>Aim of the Thesis</vt:lpstr>
      <vt:lpstr>Requirements</vt:lpstr>
      <vt:lpstr>Device Architecture </vt:lpstr>
      <vt:lpstr>Motor Unit</vt:lpstr>
      <vt:lpstr>Air Compression Unit</vt:lpstr>
      <vt:lpstr>Device Architecture </vt:lpstr>
      <vt:lpstr>Pressure and Flow Sensor Unit</vt:lpstr>
      <vt:lpstr>Device Architecture </vt:lpstr>
      <vt:lpstr>Monitoring Sensor Unit</vt:lpstr>
      <vt:lpstr>Control Unit and PCB</vt:lpstr>
      <vt:lpstr>Device Architecture </vt:lpstr>
      <vt:lpstr>Firmware organization</vt:lpstr>
      <vt:lpstr>Control Logic</vt:lpstr>
      <vt:lpstr>Control Logic</vt:lpstr>
      <vt:lpstr>Control Logic</vt:lpstr>
      <vt:lpstr>Positive Pressure Working Point</vt:lpstr>
      <vt:lpstr>Positive Pressure Offset Control</vt:lpstr>
      <vt:lpstr>Software – Graphic User Interface (1)</vt:lpstr>
      <vt:lpstr>Software – Graphic User Interface (2)</vt:lpstr>
      <vt:lpstr>Software – Data processing algorithm</vt:lpstr>
      <vt:lpstr>In-Vitro Validation (1)</vt:lpstr>
      <vt:lpstr>In-Vitro Validation (2)</vt:lpstr>
      <vt:lpstr>In-Vitro Validation (3)</vt:lpstr>
      <vt:lpstr>In-Vivo study</vt:lpstr>
      <vt:lpstr>Results (1)</vt:lpstr>
      <vt:lpstr>Results (2)</vt:lpstr>
      <vt:lpstr>Results (3)</vt:lpstr>
      <vt:lpstr>Conclusions &amp; Further Developments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Alessandro Rossi</dc:creator>
  <cp:keywords/>
  <dc:description/>
  <cp:lastModifiedBy>Thomas Carrassi</cp:lastModifiedBy>
  <cp:revision>81</cp:revision>
  <cp:lastPrinted>2019-10-03T08:26:45Z</cp:lastPrinted>
  <dcterms:created xsi:type="dcterms:W3CDTF">2019-04-06T16:53:27Z</dcterms:created>
  <dcterms:modified xsi:type="dcterms:W3CDTF">2022-04-25T15:45:53Z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name="ContentTypeId" pid="2">
    <vt:lpwstr>0x0101000DBE69A3BE785046BD789CDC0E8A955E</vt:lpwstr>
  </property>
  <property fmtid="{D5CDD505-2E9C-101B-9397-08002B2CF9AE}" name="NXPowerLiteLastOptimized" pid="3">
    <vt:lpwstr>4804642</vt:lpwstr>
  </property>
  <property fmtid="{D5CDD505-2E9C-101B-9397-08002B2CF9AE}" name="NXPowerLiteSettings" pid="4">
    <vt:lpwstr>F7000400038000</vt:lpwstr>
  </property>
  <property fmtid="{D5CDD505-2E9C-101B-9397-08002B2CF9AE}" name="NXPowerLiteVersion" pid="5">
    <vt:lpwstr>S9.1.4</vt:lpwstr>
  </property>
</Properties>
</file>